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256" r:id="rId5"/>
    <p:sldId id="258" r:id="rId6"/>
    <p:sldId id="257" r:id="rId7"/>
    <p:sldId id="265" r:id="rId8"/>
    <p:sldId id="268" r:id="rId9"/>
    <p:sldId id="259" r:id="rId10"/>
    <p:sldId id="310" r:id="rId11"/>
    <p:sldId id="289" r:id="rId12"/>
    <p:sldId id="308" r:id="rId13"/>
    <p:sldId id="303" r:id="rId14"/>
    <p:sldId id="283" r:id="rId15"/>
    <p:sldId id="321" r:id="rId16"/>
    <p:sldId id="260" r:id="rId17"/>
    <p:sldId id="320"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8EA"/>
    <a:srgbClr val="FFFFFF"/>
    <a:srgbClr val="F89300"/>
    <a:srgbClr val="FFCC00"/>
    <a:srgbClr val="FFCC66"/>
    <a:srgbClr val="5391CA"/>
    <a:srgbClr val="77ACDC"/>
    <a:srgbClr val="497BD3"/>
    <a:srgbClr val="4E89BF"/>
    <a:srgbClr val="99B1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778" y="67"/>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th Wilson" userId="95562ece-e0da-49d6-8a7c-ecc4fa17ce5c" providerId="ADAL" clId="{941DAC1B-1792-4FB2-B906-39842B8830AA}"/>
    <pc:docChg chg="modSld">
      <pc:chgData name="Seth Wilson" userId="95562ece-e0da-49d6-8a7c-ecc4fa17ce5c" providerId="ADAL" clId="{941DAC1B-1792-4FB2-B906-39842B8830AA}" dt="2024-09-18T19:38:26.418" v="1" actId="20577"/>
      <pc:docMkLst>
        <pc:docMk/>
      </pc:docMkLst>
      <pc:sldChg chg="modSp mod">
        <pc:chgData name="Seth Wilson" userId="95562ece-e0da-49d6-8a7c-ecc4fa17ce5c" providerId="ADAL" clId="{941DAC1B-1792-4FB2-B906-39842B8830AA}" dt="2024-09-18T19:38:26.418" v="1" actId="20577"/>
        <pc:sldMkLst>
          <pc:docMk/>
          <pc:sldMk cId="1498717487" sldId="321"/>
        </pc:sldMkLst>
        <pc:spChg chg="mod">
          <ac:chgData name="Seth Wilson" userId="95562ece-e0da-49d6-8a7c-ecc4fa17ce5c" providerId="ADAL" clId="{941DAC1B-1792-4FB2-B906-39842B8830AA}" dt="2024-09-18T19:38:26.418" v="1" actId="20577"/>
          <ac:spMkLst>
            <pc:docMk/>
            <pc:sldMk cId="1498717487" sldId="321"/>
            <ac:spMk id="8" creationId="{572593B4-A6B9-074D-19A3-3DB436FBC3A3}"/>
          </ac:spMkLst>
        </pc:spChg>
      </pc:sldChg>
    </pc:docChg>
  </pc:docChgLst>
  <pc:docChgLst>
    <pc:chgData name="Seth Wilson" userId="95562ece-e0da-49d6-8a7c-ecc4fa17ce5c" providerId="ADAL" clId="{7C1E64EF-23A2-4A51-AF41-E3B07261E55E}"/>
    <pc:docChg chg="undo custSel delSld modSld sldOrd">
      <pc:chgData name="Seth Wilson" userId="95562ece-e0da-49d6-8a7c-ecc4fa17ce5c" providerId="ADAL" clId="{7C1E64EF-23A2-4A51-AF41-E3B07261E55E}" dt="2024-06-13T20:50:08.182" v="142" actId="1076"/>
      <pc:docMkLst>
        <pc:docMk/>
      </pc:docMkLst>
      <pc:sldChg chg="addSp delSp modSp mod ord">
        <pc:chgData name="Seth Wilson" userId="95562ece-e0da-49d6-8a7c-ecc4fa17ce5c" providerId="ADAL" clId="{7C1E64EF-23A2-4A51-AF41-E3B07261E55E}" dt="2024-06-13T20:49:07.938" v="129" actId="1076"/>
        <pc:sldMkLst>
          <pc:docMk/>
          <pc:sldMk cId="744007362" sldId="257"/>
        </pc:sldMkLst>
        <pc:spChg chg="mod">
          <ac:chgData name="Seth Wilson" userId="95562ece-e0da-49d6-8a7c-ecc4fa17ce5c" providerId="ADAL" clId="{7C1E64EF-23A2-4A51-AF41-E3B07261E55E}" dt="2024-06-13T20:23:47.045" v="8" actId="108"/>
          <ac:spMkLst>
            <pc:docMk/>
            <pc:sldMk cId="744007362" sldId="257"/>
            <ac:spMk id="2" creationId="{52CC85A5-1856-618E-7605-836C042268B7}"/>
          </ac:spMkLst>
        </pc:spChg>
        <pc:spChg chg="del">
          <ac:chgData name="Seth Wilson" userId="95562ece-e0da-49d6-8a7c-ecc4fa17ce5c" providerId="ADAL" clId="{7C1E64EF-23A2-4A51-AF41-E3B07261E55E}" dt="2024-06-13T20:24:28.786" v="13" actId="478"/>
          <ac:spMkLst>
            <pc:docMk/>
            <pc:sldMk cId="744007362" sldId="257"/>
            <ac:spMk id="3" creationId="{7C7F794E-8D8D-4E1B-9A9D-F5A6A9E31FF9}"/>
          </ac:spMkLst>
        </pc:spChg>
        <pc:spChg chg="del">
          <ac:chgData name="Seth Wilson" userId="95562ece-e0da-49d6-8a7c-ecc4fa17ce5c" providerId="ADAL" clId="{7C1E64EF-23A2-4A51-AF41-E3B07261E55E}" dt="2024-06-13T20:24:25.441" v="12" actId="478"/>
          <ac:spMkLst>
            <pc:docMk/>
            <pc:sldMk cId="744007362" sldId="257"/>
            <ac:spMk id="4" creationId="{97DA5921-BFDC-41F2-85DA-24C802F282CD}"/>
          </ac:spMkLst>
        </pc:spChg>
        <pc:spChg chg="del">
          <ac:chgData name="Seth Wilson" userId="95562ece-e0da-49d6-8a7c-ecc4fa17ce5c" providerId="ADAL" clId="{7C1E64EF-23A2-4A51-AF41-E3B07261E55E}" dt="2024-06-13T20:32:58.278" v="79" actId="478"/>
          <ac:spMkLst>
            <pc:docMk/>
            <pc:sldMk cId="744007362" sldId="257"/>
            <ac:spMk id="5" creationId="{646665B6-F02E-4FF8-AEBC-BEFA35EAFC65}"/>
          </ac:spMkLst>
        </pc:spChg>
        <pc:spChg chg="add del mod">
          <ac:chgData name="Seth Wilson" userId="95562ece-e0da-49d6-8a7c-ecc4fa17ce5c" providerId="ADAL" clId="{7C1E64EF-23A2-4A51-AF41-E3B07261E55E}" dt="2024-06-13T20:47:46.826" v="123" actId="478"/>
          <ac:spMkLst>
            <pc:docMk/>
            <pc:sldMk cId="744007362" sldId="257"/>
            <ac:spMk id="6" creationId="{2C9C76E7-CC9E-28A7-5D67-D9B56820F91A}"/>
          </ac:spMkLst>
        </pc:spChg>
        <pc:spChg chg="add del">
          <ac:chgData name="Seth Wilson" userId="95562ece-e0da-49d6-8a7c-ecc4fa17ce5c" providerId="ADAL" clId="{7C1E64EF-23A2-4A51-AF41-E3B07261E55E}" dt="2024-06-13T20:48:20.003" v="125" actId="478"/>
          <ac:spMkLst>
            <pc:docMk/>
            <pc:sldMk cId="744007362" sldId="257"/>
            <ac:spMk id="7" creationId="{51110399-BCD7-614B-4519-5148FBAD3E6D}"/>
          </ac:spMkLst>
        </pc:spChg>
        <pc:spChg chg="add mod">
          <ac:chgData name="Seth Wilson" userId="95562ece-e0da-49d6-8a7c-ecc4fa17ce5c" providerId="ADAL" clId="{7C1E64EF-23A2-4A51-AF41-E3B07261E55E}" dt="2024-06-13T20:49:07.938" v="129" actId="1076"/>
          <ac:spMkLst>
            <pc:docMk/>
            <pc:sldMk cId="744007362" sldId="257"/>
            <ac:spMk id="8" creationId="{E33CF1CF-0AE4-F64C-9FC0-EFB64FA1A1B7}"/>
          </ac:spMkLst>
        </pc:spChg>
        <pc:spChg chg="mod">
          <ac:chgData name="Seth Wilson" userId="95562ece-e0da-49d6-8a7c-ecc4fa17ce5c" providerId="ADAL" clId="{7C1E64EF-23A2-4A51-AF41-E3B07261E55E}" dt="2024-06-13T20:45:30.150" v="110" actId="5793"/>
          <ac:spMkLst>
            <pc:docMk/>
            <pc:sldMk cId="744007362" sldId="257"/>
            <ac:spMk id="19" creationId="{39B2324E-969D-4802-8BB3-E6EC3E221464}"/>
          </ac:spMkLst>
        </pc:spChg>
        <pc:spChg chg="mod">
          <ac:chgData name="Seth Wilson" userId="95562ece-e0da-49d6-8a7c-ecc4fa17ce5c" providerId="ADAL" clId="{7C1E64EF-23A2-4A51-AF41-E3B07261E55E}" dt="2024-06-13T20:23:48.925" v="9" actId="108"/>
          <ac:spMkLst>
            <pc:docMk/>
            <pc:sldMk cId="744007362" sldId="257"/>
            <ac:spMk id="28" creationId="{29909120-B013-4872-BAFC-11D63AAABDD4}"/>
          </ac:spMkLst>
        </pc:spChg>
      </pc:sldChg>
      <pc:sldChg chg="delSp modSp mod ord">
        <pc:chgData name="Seth Wilson" userId="95562ece-e0da-49d6-8a7c-ecc4fa17ce5c" providerId="ADAL" clId="{7C1E64EF-23A2-4A51-AF41-E3B07261E55E}" dt="2024-06-13T20:45:47.395" v="113" actId="113"/>
        <pc:sldMkLst>
          <pc:docMk/>
          <pc:sldMk cId="660747551" sldId="258"/>
        </pc:sldMkLst>
        <pc:spChg chg="del">
          <ac:chgData name="Seth Wilson" userId="95562ece-e0da-49d6-8a7c-ecc4fa17ce5c" providerId="ADAL" clId="{7C1E64EF-23A2-4A51-AF41-E3B07261E55E}" dt="2024-06-13T20:32:55.109" v="78" actId="478"/>
          <ac:spMkLst>
            <pc:docMk/>
            <pc:sldMk cId="660747551" sldId="258"/>
            <ac:spMk id="5" creationId="{DE6AF1E4-56E5-40D1-BBF3-E946721384C3}"/>
          </ac:spMkLst>
        </pc:spChg>
        <pc:spChg chg="mod">
          <ac:chgData name="Seth Wilson" userId="95562ece-e0da-49d6-8a7c-ecc4fa17ce5c" providerId="ADAL" clId="{7C1E64EF-23A2-4A51-AF41-E3B07261E55E}" dt="2024-06-13T20:45:47.395" v="113" actId="113"/>
          <ac:spMkLst>
            <pc:docMk/>
            <pc:sldMk cId="660747551" sldId="258"/>
            <ac:spMk id="36" creationId="{E729BB73-6CD7-44AA-A8FE-669B7271B5B8}"/>
          </ac:spMkLst>
        </pc:spChg>
      </pc:sldChg>
      <pc:sldChg chg="addSp delSp modSp mod ord">
        <pc:chgData name="Seth Wilson" userId="95562ece-e0da-49d6-8a7c-ecc4fa17ce5c" providerId="ADAL" clId="{7C1E64EF-23A2-4A51-AF41-E3B07261E55E}" dt="2024-06-13T20:50:08.182" v="142" actId="1076"/>
        <pc:sldMkLst>
          <pc:docMk/>
          <pc:sldMk cId="1861975649" sldId="259"/>
        </pc:sldMkLst>
        <pc:spChg chg="add del mod">
          <ac:chgData name="Seth Wilson" userId="95562ece-e0da-49d6-8a7c-ecc4fa17ce5c" providerId="ADAL" clId="{7C1E64EF-23A2-4A51-AF41-E3B07261E55E}" dt="2024-06-13T20:49:59.483" v="138" actId="478"/>
          <ac:spMkLst>
            <pc:docMk/>
            <pc:sldMk cId="1861975649" sldId="259"/>
            <ac:spMk id="2" creationId="{DC53961E-4DB6-9A10-C634-62DABB82BB74}"/>
          </ac:spMkLst>
        </pc:spChg>
        <pc:spChg chg="del">
          <ac:chgData name="Seth Wilson" userId="95562ece-e0da-49d6-8a7c-ecc4fa17ce5c" providerId="ADAL" clId="{7C1E64EF-23A2-4A51-AF41-E3B07261E55E}" dt="2024-06-13T20:29:26.021" v="45" actId="478"/>
          <ac:spMkLst>
            <pc:docMk/>
            <pc:sldMk cId="1861975649" sldId="259"/>
            <ac:spMk id="4" creationId="{24BCFDDC-0123-4F38-A130-41DA14797549}"/>
          </ac:spMkLst>
        </pc:spChg>
        <pc:spChg chg="del">
          <ac:chgData name="Seth Wilson" userId="95562ece-e0da-49d6-8a7c-ecc4fa17ce5c" providerId="ADAL" clId="{7C1E64EF-23A2-4A51-AF41-E3B07261E55E}" dt="2024-06-13T20:33:03.681" v="80" actId="478"/>
          <ac:spMkLst>
            <pc:docMk/>
            <pc:sldMk cId="1861975649" sldId="259"/>
            <ac:spMk id="5" creationId="{7D6268C4-FA36-44D9-B49A-C2B51810F39C}"/>
          </ac:spMkLst>
        </pc:spChg>
        <pc:spChg chg="add mod">
          <ac:chgData name="Seth Wilson" userId="95562ece-e0da-49d6-8a7c-ecc4fa17ce5c" providerId="ADAL" clId="{7C1E64EF-23A2-4A51-AF41-E3B07261E55E}" dt="2024-06-13T20:50:08.182" v="142" actId="1076"/>
          <ac:spMkLst>
            <pc:docMk/>
            <pc:sldMk cId="1861975649" sldId="259"/>
            <ac:spMk id="6" creationId="{E8ED9EEB-6DCD-2291-BAA1-96876E180332}"/>
          </ac:spMkLst>
        </pc:spChg>
        <pc:spChg chg="mod">
          <ac:chgData name="Seth Wilson" userId="95562ece-e0da-49d6-8a7c-ecc4fa17ce5c" providerId="ADAL" clId="{7C1E64EF-23A2-4A51-AF41-E3B07261E55E}" dt="2024-06-13T20:43:49.413" v="89" actId="1076"/>
          <ac:spMkLst>
            <pc:docMk/>
            <pc:sldMk cId="1861975649" sldId="259"/>
            <ac:spMk id="7" creationId="{67F94EB2-6BA0-2F8E-F493-40ECCA63A438}"/>
          </ac:spMkLst>
        </pc:spChg>
        <pc:spChg chg="mod">
          <ac:chgData name="Seth Wilson" userId="95562ece-e0da-49d6-8a7c-ecc4fa17ce5c" providerId="ADAL" clId="{7C1E64EF-23A2-4A51-AF41-E3B07261E55E}" dt="2024-06-13T20:43:51.380" v="90" actId="1076"/>
          <ac:spMkLst>
            <pc:docMk/>
            <pc:sldMk cId="1861975649" sldId="259"/>
            <ac:spMk id="8" creationId="{760BBB7E-A5B3-4BA8-0FD6-EB5511398AC9}"/>
          </ac:spMkLst>
        </pc:spChg>
        <pc:spChg chg="mod">
          <ac:chgData name="Seth Wilson" userId="95562ece-e0da-49d6-8a7c-ecc4fa17ce5c" providerId="ADAL" clId="{7C1E64EF-23A2-4A51-AF41-E3B07261E55E}" dt="2024-06-13T20:43:43.230" v="87" actId="1076"/>
          <ac:spMkLst>
            <pc:docMk/>
            <pc:sldMk cId="1861975649" sldId="259"/>
            <ac:spMk id="10" creationId="{BD18C504-30A4-8FEB-B7AD-93D20BD7CF9D}"/>
          </ac:spMkLst>
        </pc:spChg>
        <pc:spChg chg="mod">
          <ac:chgData name="Seth Wilson" userId="95562ece-e0da-49d6-8a7c-ecc4fa17ce5c" providerId="ADAL" clId="{7C1E64EF-23A2-4A51-AF41-E3B07261E55E}" dt="2024-06-13T20:43:46.057" v="88" actId="1076"/>
          <ac:spMkLst>
            <pc:docMk/>
            <pc:sldMk cId="1861975649" sldId="259"/>
            <ac:spMk id="17" creationId="{827F41A1-E0EA-41B4-89AC-89D0C6C9DF1A}"/>
          </ac:spMkLst>
        </pc:spChg>
        <pc:spChg chg="mod">
          <ac:chgData name="Seth Wilson" userId="95562ece-e0da-49d6-8a7c-ecc4fa17ce5c" providerId="ADAL" clId="{7C1E64EF-23A2-4A51-AF41-E3B07261E55E}" dt="2024-06-13T20:50:06.108" v="141" actId="1076"/>
          <ac:spMkLst>
            <pc:docMk/>
            <pc:sldMk cId="1861975649" sldId="259"/>
            <ac:spMk id="91" creationId="{86266357-58CA-479D-8E3B-7CBCA9707667}"/>
          </ac:spMkLst>
        </pc:spChg>
      </pc:sldChg>
      <pc:sldChg chg="delSp modSp mod ord">
        <pc:chgData name="Seth Wilson" userId="95562ece-e0da-49d6-8a7c-ecc4fa17ce5c" providerId="ADAL" clId="{7C1E64EF-23A2-4A51-AF41-E3B07261E55E}" dt="2024-06-13T20:33:21.931" v="86" actId="478"/>
        <pc:sldMkLst>
          <pc:docMk/>
          <pc:sldMk cId="3037267292" sldId="260"/>
        </pc:sldMkLst>
        <pc:spChg chg="del">
          <ac:chgData name="Seth Wilson" userId="95562ece-e0da-49d6-8a7c-ecc4fa17ce5c" providerId="ADAL" clId="{7C1E64EF-23A2-4A51-AF41-E3B07261E55E}" dt="2024-06-13T20:33:21.931" v="86" actId="478"/>
          <ac:spMkLst>
            <pc:docMk/>
            <pc:sldMk cId="3037267292" sldId="260"/>
            <ac:spMk id="5" creationId="{53B74012-3B10-4CDC-9117-E08BA2B1794B}"/>
          </ac:spMkLst>
        </pc:spChg>
        <pc:spChg chg="mod">
          <ac:chgData name="Seth Wilson" userId="95562ece-e0da-49d6-8a7c-ecc4fa17ce5c" providerId="ADAL" clId="{7C1E64EF-23A2-4A51-AF41-E3B07261E55E}" dt="2024-06-13T20:32:03.396" v="67" actId="14100"/>
          <ac:spMkLst>
            <pc:docMk/>
            <pc:sldMk cId="3037267292" sldId="260"/>
            <ac:spMk id="19" creationId="{544C4064-B69B-4ECE-8110-639CB21C9067}"/>
          </ac:spMkLst>
        </pc:spChg>
      </pc:sldChg>
      <pc:sldChg chg="del">
        <pc:chgData name="Seth Wilson" userId="95562ece-e0da-49d6-8a7c-ecc4fa17ce5c" providerId="ADAL" clId="{7C1E64EF-23A2-4A51-AF41-E3B07261E55E}" dt="2024-06-13T20:32:40.596" v="73" actId="47"/>
        <pc:sldMkLst>
          <pc:docMk/>
          <pc:sldMk cId="1670197522" sldId="261"/>
        </pc:sldMkLst>
      </pc:sldChg>
      <pc:sldChg chg="del">
        <pc:chgData name="Seth Wilson" userId="95562ece-e0da-49d6-8a7c-ecc4fa17ce5c" providerId="ADAL" clId="{7C1E64EF-23A2-4A51-AF41-E3B07261E55E}" dt="2024-06-13T20:32:38.154" v="71" actId="47"/>
        <pc:sldMkLst>
          <pc:docMk/>
          <pc:sldMk cId="4056131397" sldId="264"/>
        </pc:sldMkLst>
      </pc:sldChg>
      <pc:sldChg chg="addSp delSp modSp mod ord">
        <pc:chgData name="Seth Wilson" userId="95562ece-e0da-49d6-8a7c-ecc4fa17ce5c" providerId="ADAL" clId="{7C1E64EF-23A2-4A51-AF41-E3B07261E55E}" dt="2024-06-13T20:49:49.221" v="135" actId="14100"/>
        <pc:sldMkLst>
          <pc:docMk/>
          <pc:sldMk cId="1355698788" sldId="268"/>
        </pc:sldMkLst>
        <pc:spChg chg="add del">
          <ac:chgData name="Seth Wilson" userId="95562ece-e0da-49d6-8a7c-ecc4fa17ce5c" providerId="ADAL" clId="{7C1E64EF-23A2-4A51-AF41-E3B07261E55E}" dt="2024-06-13T20:26:36.162" v="31" actId="478"/>
          <ac:spMkLst>
            <pc:docMk/>
            <pc:sldMk cId="1355698788" sldId="268"/>
            <ac:spMk id="2" creationId="{ECE00C4A-14DD-0C13-3428-6C5ACBFC29DB}"/>
          </ac:spMkLst>
        </pc:spChg>
        <pc:spChg chg="del">
          <ac:chgData name="Seth Wilson" userId="95562ece-e0da-49d6-8a7c-ecc4fa17ce5c" providerId="ADAL" clId="{7C1E64EF-23A2-4A51-AF41-E3B07261E55E}" dt="2024-06-13T20:25:59.843" v="29" actId="478"/>
          <ac:spMkLst>
            <pc:docMk/>
            <pc:sldMk cId="1355698788" sldId="268"/>
            <ac:spMk id="3" creationId="{0E4865AA-CEF3-49DC-A71E-BA01A20A7DBF}"/>
          </ac:spMkLst>
        </pc:spChg>
        <pc:spChg chg="del">
          <ac:chgData name="Seth Wilson" userId="95562ece-e0da-49d6-8a7c-ecc4fa17ce5c" providerId="ADAL" clId="{7C1E64EF-23A2-4A51-AF41-E3B07261E55E}" dt="2024-06-13T20:25:57.619" v="28" actId="478"/>
          <ac:spMkLst>
            <pc:docMk/>
            <pc:sldMk cId="1355698788" sldId="268"/>
            <ac:spMk id="4" creationId="{BAEE40EF-072C-47F9-BAD4-39FD803AD966}"/>
          </ac:spMkLst>
        </pc:spChg>
        <pc:spChg chg="add del">
          <ac:chgData name="Seth Wilson" userId="95562ece-e0da-49d6-8a7c-ecc4fa17ce5c" providerId="ADAL" clId="{7C1E64EF-23A2-4A51-AF41-E3B07261E55E}" dt="2024-06-13T20:27:08.074" v="35" actId="478"/>
          <ac:spMkLst>
            <pc:docMk/>
            <pc:sldMk cId="1355698788" sldId="268"/>
            <ac:spMk id="8" creationId="{F49A2F72-BAD6-443E-E405-AF503B5A44DA}"/>
          </ac:spMkLst>
        </pc:spChg>
        <pc:spChg chg="add del">
          <ac:chgData name="Seth Wilson" userId="95562ece-e0da-49d6-8a7c-ecc4fa17ce5c" providerId="ADAL" clId="{7C1E64EF-23A2-4A51-AF41-E3B07261E55E}" dt="2024-06-13T20:49:37.800" v="131" actId="478"/>
          <ac:spMkLst>
            <pc:docMk/>
            <pc:sldMk cId="1355698788" sldId="268"/>
            <ac:spMk id="11" creationId="{96EF6F4E-6F6C-B687-F87E-9B603BF39B56}"/>
          </ac:spMkLst>
        </pc:spChg>
        <pc:spChg chg="add mod">
          <ac:chgData name="Seth Wilson" userId="95562ece-e0da-49d6-8a7c-ecc4fa17ce5c" providerId="ADAL" clId="{7C1E64EF-23A2-4A51-AF41-E3B07261E55E}" dt="2024-06-13T20:49:49.221" v="135" actId="14100"/>
          <ac:spMkLst>
            <pc:docMk/>
            <pc:sldMk cId="1355698788" sldId="268"/>
            <ac:spMk id="12" creationId="{325FBE7D-B63C-D10B-6C42-9E65E0B980CD}"/>
          </ac:spMkLst>
        </pc:spChg>
        <pc:spChg chg="mod">
          <ac:chgData name="Seth Wilson" userId="95562ece-e0da-49d6-8a7c-ecc4fa17ce5c" providerId="ADAL" clId="{7C1E64EF-23A2-4A51-AF41-E3B07261E55E}" dt="2024-06-13T20:44:08.004" v="91" actId="114"/>
          <ac:spMkLst>
            <pc:docMk/>
            <pc:sldMk cId="1355698788" sldId="268"/>
            <ac:spMk id="13" creationId="{8FD7DC7A-3B7F-410C-9B4A-818BD4FCC326}"/>
          </ac:spMkLst>
        </pc:spChg>
        <pc:spChg chg="mod">
          <ac:chgData name="Seth Wilson" userId="95562ece-e0da-49d6-8a7c-ecc4fa17ce5c" providerId="ADAL" clId="{7C1E64EF-23A2-4A51-AF41-E3B07261E55E}" dt="2024-06-13T20:25:53.349" v="27" actId="20577"/>
          <ac:spMkLst>
            <pc:docMk/>
            <pc:sldMk cId="1355698788" sldId="268"/>
            <ac:spMk id="14" creationId="{D529AC97-CEEF-4F49-9BAD-DD30A7E3B5D4}"/>
          </ac:spMkLst>
        </pc:spChg>
        <pc:cxnChg chg="add del">
          <ac:chgData name="Seth Wilson" userId="95562ece-e0da-49d6-8a7c-ecc4fa17ce5c" providerId="ADAL" clId="{7C1E64EF-23A2-4A51-AF41-E3B07261E55E}" dt="2024-06-13T20:26:51.895" v="33" actId="478"/>
          <ac:cxnSpMkLst>
            <pc:docMk/>
            <pc:sldMk cId="1355698788" sldId="268"/>
            <ac:cxnSpMk id="7" creationId="{62829355-6927-DC79-55A4-9ECFEF2E72F3}"/>
          </ac:cxnSpMkLst>
        </pc:cxnChg>
        <pc:cxnChg chg="add del">
          <ac:chgData name="Seth Wilson" userId="95562ece-e0da-49d6-8a7c-ecc4fa17ce5c" providerId="ADAL" clId="{7C1E64EF-23A2-4A51-AF41-E3B07261E55E}" dt="2024-06-13T20:27:16.547" v="37" actId="478"/>
          <ac:cxnSpMkLst>
            <pc:docMk/>
            <pc:sldMk cId="1355698788" sldId="268"/>
            <ac:cxnSpMk id="10" creationId="{87EAF5C4-69AF-0BDF-CD2C-3DD1A74B9CEC}"/>
          </ac:cxnSpMkLst>
        </pc:cxnChg>
      </pc:sldChg>
      <pc:sldChg chg="delSp mod ord">
        <pc:chgData name="Seth Wilson" userId="95562ece-e0da-49d6-8a7c-ecc4fa17ce5c" providerId="ADAL" clId="{7C1E64EF-23A2-4A51-AF41-E3B07261E55E}" dt="2024-06-13T20:33:15.075" v="84" actId="478"/>
        <pc:sldMkLst>
          <pc:docMk/>
          <pc:sldMk cId="4148616091" sldId="283"/>
        </pc:sldMkLst>
        <pc:spChg chg="del">
          <ac:chgData name="Seth Wilson" userId="95562ece-e0da-49d6-8a7c-ecc4fa17ce5c" providerId="ADAL" clId="{7C1E64EF-23A2-4A51-AF41-E3B07261E55E}" dt="2024-06-13T20:33:15.075" v="84" actId="478"/>
          <ac:spMkLst>
            <pc:docMk/>
            <pc:sldMk cId="4148616091" sldId="283"/>
            <ac:spMk id="6" creationId="{D5F004E7-C7BD-ED3A-9F89-75171AF323A4}"/>
          </ac:spMkLst>
        </pc:spChg>
      </pc:sldChg>
      <pc:sldChg chg="del">
        <pc:chgData name="Seth Wilson" userId="95562ece-e0da-49d6-8a7c-ecc4fa17ce5c" providerId="ADAL" clId="{7C1E64EF-23A2-4A51-AF41-E3B07261E55E}" dt="2024-06-13T20:32:41.256" v="74" actId="47"/>
        <pc:sldMkLst>
          <pc:docMk/>
          <pc:sldMk cId="471621786" sldId="284"/>
        </pc:sldMkLst>
      </pc:sldChg>
      <pc:sldChg chg="del">
        <pc:chgData name="Seth Wilson" userId="95562ece-e0da-49d6-8a7c-ecc4fa17ce5c" providerId="ADAL" clId="{7C1E64EF-23A2-4A51-AF41-E3B07261E55E}" dt="2024-06-13T20:32:42.221" v="76" actId="47"/>
        <pc:sldMkLst>
          <pc:docMk/>
          <pc:sldMk cId="2352769113" sldId="286"/>
        </pc:sldMkLst>
      </pc:sldChg>
      <pc:sldChg chg="del">
        <pc:chgData name="Seth Wilson" userId="95562ece-e0da-49d6-8a7c-ecc4fa17ce5c" providerId="ADAL" clId="{7C1E64EF-23A2-4A51-AF41-E3B07261E55E}" dt="2024-06-13T20:32:42.761" v="77" actId="47"/>
        <pc:sldMkLst>
          <pc:docMk/>
          <pc:sldMk cId="2459462505" sldId="287"/>
        </pc:sldMkLst>
      </pc:sldChg>
      <pc:sldChg chg="delSp mod ord">
        <pc:chgData name="Seth Wilson" userId="95562ece-e0da-49d6-8a7c-ecc4fa17ce5c" providerId="ADAL" clId="{7C1E64EF-23A2-4A51-AF41-E3B07261E55E}" dt="2024-06-13T20:33:08.797" v="81" actId="478"/>
        <pc:sldMkLst>
          <pc:docMk/>
          <pc:sldMk cId="3242998563" sldId="289"/>
        </pc:sldMkLst>
        <pc:spChg chg="del">
          <ac:chgData name="Seth Wilson" userId="95562ece-e0da-49d6-8a7c-ecc4fa17ce5c" providerId="ADAL" clId="{7C1E64EF-23A2-4A51-AF41-E3B07261E55E}" dt="2024-06-13T20:33:08.797" v="81" actId="478"/>
          <ac:spMkLst>
            <pc:docMk/>
            <pc:sldMk cId="3242998563" sldId="289"/>
            <ac:spMk id="12" creationId="{2257BCF9-933D-4329-B564-4E404B1CAFF6}"/>
          </ac:spMkLst>
        </pc:spChg>
      </pc:sldChg>
      <pc:sldChg chg="ord">
        <pc:chgData name="Seth Wilson" userId="95562ece-e0da-49d6-8a7c-ecc4fa17ce5c" providerId="ADAL" clId="{7C1E64EF-23A2-4A51-AF41-E3B07261E55E}" dt="2024-06-13T20:31:19.844" v="58"/>
        <pc:sldMkLst>
          <pc:docMk/>
          <pc:sldMk cId="3820035110" sldId="303"/>
        </pc:sldMkLst>
      </pc:sldChg>
      <pc:sldChg chg="del">
        <pc:chgData name="Seth Wilson" userId="95562ece-e0da-49d6-8a7c-ecc4fa17ce5c" providerId="ADAL" clId="{7C1E64EF-23A2-4A51-AF41-E3B07261E55E}" dt="2024-06-13T20:32:39.612" v="72" actId="47"/>
        <pc:sldMkLst>
          <pc:docMk/>
          <pc:sldMk cId="1266281002" sldId="306"/>
        </pc:sldMkLst>
      </pc:sldChg>
      <pc:sldChg chg="delSp modSp mod ord">
        <pc:chgData name="Seth Wilson" userId="95562ece-e0da-49d6-8a7c-ecc4fa17ce5c" providerId="ADAL" clId="{7C1E64EF-23A2-4A51-AF41-E3B07261E55E}" dt="2024-06-13T20:33:11.492" v="83" actId="478"/>
        <pc:sldMkLst>
          <pc:docMk/>
          <pc:sldMk cId="2676987054" sldId="308"/>
        </pc:sldMkLst>
        <pc:spChg chg="mod">
          <ac:chgData name="Seth Wilson" userId="95562ece-e0da-49d6-8a7c-ecc4fa17ce5c" providerId="ADAL" clId="{7C1E64EF-23A2-4A51-AF41-E3B07261E55E}" dt="2024-06-13T20:31:04.700" v="56" actId="123"/>
          <ac:spMkLst>
            <pc:docMk/>
            <pc:sldMk cId="2676987054" sldId="308"/>
            <ac:spMk id="3" creationId="{24AFFC60-19C3-4901-93F7-7AAF4C09F8C6}"/>
          </ac:spMkLst>
        </pc:spChg>
        <pc:spChg chg="del mod">
          <ac:chgData name="Seth Wilson" userId="95562ece-e0da-49d6-8a7c-ecc4fa17ce5c" providerId="ADAL" clId="{7C1E64EF-23A2-4A51-AF41-E3B07261E55E}" dt="2024-06-13T20:33:11.492" v="83" actId="478"/>
          <ac:spMkLst>
            <pc:docMk/>
            <pc:sldMk cId="2676987054" sldId="308"/>
            <ac:spMk id="12" creationId="{2257BCF9-933D-4329-B564-4E404B1CAFF6}"/>
          </ac:spMkLst>
        </pc:spChg>
      </pc:sldChg>
      <pc:sldChg chg="delSp mod ord">
        <pc:chgData name="Seth Wilson" userId="95562ece-e0da-49d6-8a7c-ecc4fa17ce5c" providerId="ADAL" clId="{7C1E64EF-23A2-4A51-AF41-E3B07261E55E}" dt="2024-06-13T20:29:52.524" v="49" actId="478"/>
        <pc:sldMkLst>
          <pc:docMk/>
          <pc:sldMk cId="571154013" sldId="310"/>
        </pc:sldMkLst>
        <pc:spChg chg="del">
          <ac:chgData name="Seth Wilson" userId="95562ece-e0da-49d6-8a7c-ecc4fa17ce5c" providerId="ADAL" clId="{7C1E64EF-23A2-4A51-AF41-E3B07261E55E}" dt="2024-06-13T20:29:52.524" v="49" actId="478"/>
          <ac:spMkLst>
            <pc:docMk/>
            <pc:sldMk cId="571154013" sldId="310"/>
            <ac:spMk id="14" creationId="{FF0DADF7-71F8-49DA-8F56-3DE812A6135B}"/>
          </ac:spMkLst>
        </pc:spChg>
      </pc:sldChg>
      <pc:sldChg chg="del">
        <pc:chgData name="Seth Wilson" userId="95562ece-e0da-49d6-8a7c-ecc4fa17ce5c" providerId="ADAL" clId="{7C1E64EF-23A2-4A51-AF41-E3B07261E55E}" dt="2024-06-13T20:32:35.932" v="70" actId="47"/>
        <pc:sldMkLst>
          <pc:docMk/>
          <pc:sldMk cId="99812229" sldId="312"/>
        </pc:sldMkLst>
      </pc:sldChg>
      <pc:sldChg chg="ord">
        <pc:chgData name="Seth Wilson" userId="95562ece-e0da-49d6-8a7c-ecc4fa17ce5c" providerId="ADAL" clId="{7C1E64EF-23A2-4A51-AF41-E3B07261E55E}" dt="2024-06-13T20:32:27.857" v="69"/>
        <pc:sldMkLst>
          <pc:docMk/>
          <pc:sldMk cId="1329829326" sldId="320"/>
        </pc:sldMkLst>
      </pc:sldChg>
      <pc:sldChg chg="delSp modSp mod ord">
        <pc:chgData name="Seth Wilson" userId="95562ece-e0da-49d6-8a7c-ecc4fa17ce5c" providerId="ADAL" clId="{7C1E64EF-23A2-4A51-AF41-E3B07261E55E}" dt="2024-06-13T20:33:19.221" v="85" actId="478"/>
        <pc:sldMkLst>
          <pc:docMk/>
          <pc:sldMk cId="1498717487" sldId="321"/>
        </pc:sldMkLst>
        <pc:spChg chg="del">
          <ac:chgData name="Seth Wilson" userId="95562ece-e0da-49d6-8a7c-ecc4fa17ce5c" providerId="ADAL" clId="{7C1E64EF-23A2-4A51-AF41-E3B07261E55E}" dt="2024-06-13T20:33:19.221" v="85" actId="478"/>
          <ac:spMkLst>
            <pc:docMk/>
            <pc:sldMk cId="1498717487" sldId="321"/>
            <ac:spMk id="6" creationId="{F6B3CC61-1C5C-F93E-93FB-5D65C61965FD}"/>
          </ac:spMkLst>
        </pc:spChg>
        <pc:spChg chg="mod">
          <ac:chgData name="Seth Wilson" userId="95562ece-e0da-49d6-8a7c-ecc4fa17ce5c" providerId="ADAL" clId="{7C1E64EF-23A2-4A51-AF41-E3B07261E55E}" dt="2024-06-13T20:31:42.419" v="63" actId="123"/>
          <ac:spMkLst>
            <pc:docMk/>
            <pc:sldMk cId="1498717487" sldId="321"/>
            <ac:spMk id="8" creationId="{572593B4-A6B9-074D-19A3-3DB436FBC3A3}"/>
          </ac:spMkLst>
        </pc:spChg>
      </pc:sldChg>
      <pc:sldChg chg="del">
        <pc:chgData name="Seth Wilson" userId="95562ece-e0da-49d6-8a7c-ecc4fa17ce5c" providerId="ADAL" clId="{7C1E64EF-23A2-4A51-AF41-E3B07261E55E}" dt="2024-06-13T20:32:41.714" v="75" actId="47"/>
        <pc:sldMkLst>
          <pc:docMk/>
          <pc:sldMk cId="3305117756" sldId="32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56CC03-AF28-43E4-B98A-3D24693F3308}" type="doc">
      <dgm:prSet loTypeId="urn:microsoft.com/office/officeart/2005/8/layout/target1" loCatId="relationship" qsTypeId="urn:microsoft.com/office/officeart/2005/8/quickstyle/simple1" qsCatId="simple" csTypeId="urn:microsoft.com/office/officeart/2005/8/colors/accent1_2" csCatId="accent1" phldr="1"/>
      <dgm:spPr/>
    </dgm:pt>
    <dgm:pt modelId="{3BD36B3D-6D99-4177-B164-60FAB6B98760}">
      <dgm:prSet phldrT="[Text]"/>
      <dgm:spPr/>
      <dgm:t>
        <a:bodyPr/>
        <a:lstStyle/>
        <a:p>
          <a:r>
            <a:rPr lang="en-US" b="1"/>
            <a:t>Emergency</a:t>
          </a:r>
        </a:p>
      </dgm:t>
    </dgm:pt>
    <dgm:pt modelId="{E010AF85-FC18-4E27-B232-05DE952283A3}" type="parTrans" cxnId="{FA53D689-34DC-4EEA-BD72-EC8E399CC5D8}">
      <dgm:prSet/>
      <dgm:spPr/>
      <dgm:t>
        <a:bodyPr/>
        <a:lstStyle/>
        <a:p>
          <a:endParaRPr lang="en-US"/>
        </a:p>
      </dgm:t>
    </dgm:pt>
    <dgm:pt modelId="{86456194-1171-4589-B4E3-61203C94F413}" type="sibTrans" cxnId="{FA53D689-34DC-4EEA-BD72-EC8E399CC5D8}">
      <dgm:prSet/>
      <dgm:spPr/>
      <dgm:t>
        <a:bodyPr/>
        <a:lstStyle/>
        <a:p>
          <a:endParaRPr lang="en-US"/>
        </a:p>
      </dgm:t>
    </dgm:pt>
    <dgm:pt modelId="{D92D86D3-C313-408C-8B36-39D2E03FA314}">
      <dgm:prSet phldrT="[Text]"/>
      <dgm:spPr/>
      <dgm:t>
        <a:bodyPr/>
        <a:lstStyle/>
        <a:p>
          <a:r>
            <a:rPr lang="en-US" b="1"/>
            <a:t>Disaster</a:t>
          </a:r>
        </a:p>
      </dgm:t>
    </dgm:pt>
    <dgm:pt modelId="{E8AC301F-3948-4920-877E-2870FE950A88}" type="parTrans" cxnId="{4FC71DF6-D41E-48E7-8334-48AAD70B5251}">
      <dgm:prSet/>
      <dgm:spPr/>
      <dgm:t>
        <a:bodyPr/>
        <a:lstStyle/>
        <a:p>
          <a:endParaRPr lang="en-US"/>
        </a:p>
      </dgm:t>
    </dgm:pt>
    <dgm:pt modelId="{88E99BED-2D67-4A41-9F62-1405039C9DFA}" type="sibTrans" cxnId="{4FC71DF6-D41E-48E7-8334-48AAD70B5251}">
      <dgm:prSet/>
      <dgm:spPr/>
      <dgm:t>
        <a:bodyPr/>
        <a:lstStyle/>
        <a:p>
          <a:endParaRPr lang="en-US"/>
        </a:p>
      </dgm:t>
    </dgm:pt>
    <dgm:pt modelId="{E7C7FA7D-AD94-41AA-9AB8-58D8D02E92B3}">
      <dgm:prSet phldrT="[Text]"/>
      <dgm:spPr/>
      <dgm:t>
        <a:bodyPr/>
        <a:lstStyle/>
        <a:p>
          <a:r>
            <a:rPr lang="en-US" b="1"/>
            <a:t>Catastrophe</a:t>
          </a:r>
        </a:p>
      </dgm:t>
    </dgm:pt>
    <dgm:pt modelId="{B74C9177-28EC-48DA-A847-CD5129CD0487}" type="parTrans" cxnId="{B128F6DD-4538-4BCA-93DA-D29014B85B5C}">
      <dgm:prSet/>
      <dgm:spPr/>
      <dgm:t>
        <a:bodyPr/>
        <a:lstStyle/>
        <a:p>
          <a:endParaRPr lang="en-US"/>
        </a:p>
      </dgm:t>
    </dgm:pt>
    <dgm:pt modelId="{9269FFBF-EACF-40C0-9B0A-C9EFA745ED18}" type="sibTrans" cxnId="{B128F6DD-4538-4BCA-93DA-D29014B85B5C}">
      <dgm:prSet/>
      <dgm:spPr/>
      <dgm:t>
        <a:bodyPr/>
        <a:lstStyle/>
        <a:p>
          <a:endParaRPr lang="en-US"/>
        </a:p>
      </dgm:t>
    </dgm:pt>
    <dgm:pt modelId="{25F6018A-5D64-41E8-A5CB-B1D99F55C5B0}" type="pres">
      <dgm:prSet presAssocID="{A156CC03-AF28-43E4-B98A-3D24693F3308}" presName="composite" presStyleCnt="0">
        <dgm:presLayoutVars>
          <dgm:chMax val="5"/>
          <dgm:dir/>
          <dgm:resizeHandles val="exact"/>
        </dgm:presLayoutVars>
      </dgm:prSet>
      <dgm:spPr/>
    </dgm:pt>
    <dgm:pt modelId="{07FA8EA1-7B7A-4264-8BC2-4A3B53AA259E}" type="pres">
      <dgm:prSet presAssocID="{3BD36B3D-6D99-4177-B164-60FAB6B98760}" presName="circle1" presStyleLbl="lnNode1" presStyleIdx="0" presStyleCnt="3"/>
      <dgm:spPr>
        <a:solidFill>
          <a:srgbClr val="EDEEEE"/>
        </a:solidFill>
        <a:ln>
          <a:solidFill>
            <a:schemeClr val="tx1"/>
          </a:solidFill>
        </a:ln>
      </dgm:spPr>
    </dgm:pt>
    <dgm:pt modelId="{E32B31FA-5901-452C-A0DF-A501DBDA9234}" type="pres">
      <dgm:prSet presAssocID="{3BD36B3D-6D99-4177-B164-60FAB6B98760}" presName="text1" presStyleLbl="revTx" presStyleIdx="0" presStyleCnt="3">
        <dgm:presLayoutVars>
          <dgm:bulletEnabled val="1"/>
        </dgm:presLayoutVars>
      </dgm:prSet>
      <dgm:spPr/>
    </dgm:pt>
    <dgm:pt modelId="{400BFBB6-4DFB-41B9-BC55-43FE7CAD801D}" type="pres">
      <dgm:prSet presAssocID="{3BD36B3D-6D99-4177-B164-60FAB6B98760}" presName="line1" presStyleLbl="callout" presStyleIdx="0" presStyleCnt="6"/>
      <dgm:spPr>
        <a:ln>
          <a:solidFill>
            <a:schemeClr val="tx1"/>
          </a:solidFill>
        </a:ln>
      </dgm:spPr>
    </dgm:pt>
    <dgm:pt modelId="{31AF5D4F-5879-4E7D-AB5E-A5AD38282AFF}" type="pres">
      <dgm:prSet presAssocID="{3BD36B3D-6D99-4177-B164-60FAB6B98760}" presName="d1" presStyleLbl="callout" presStyleIdx="1" presStyleCnt="6"/>
      <dgm:spPr>
        <a:ln>
          <a:solidFill>
            <a:schemeClr val="tx1"/>
          </a:solidFill>
        </a:ln>
      </dgm:spPr>
    </dgm:pt>
    <dgm:pt modelId="{5C780C1D-83BC-46FE-B5E7-BD27BD938C35}" type="pres">
      <dgm:prSet presAssocID="{D92D86D3-C313-408C-8B36-39D2E03FA314}" presName="circle2" presStyleLbl="lnNode1" presStyleIdx="1" presStyleCnt="3"/>
      <dgm:spPr>
        <a:solidFill>
          <a:srgbClr val="FFC000"/>
        </a:solidFill>
        <a:ln>
          <a:solidFill>
            <a:schemeClr val="tx1"/>
          </a:solidFill>
        </a:ln>
      </dgm:spPr>
    </dgm:pt>
    <dgm:pt modelId="{AC6C98D7-B1E0-45FE-99C7-0BDDCE2DD536}" type="pres">
      <dgm:prSet presAssocID="{D92D86D3-C313-408C-8B36-39D2E03FA314}" presName="text2" presStyleLbl="revTx" presStyleIdx="1" presStyleCnt="3">
        <dgm:presLayoutVars>
          <dgm:bulletEnabled val="1"/>
        </dgm:presLayoutVars>
      </dgm:prSet>
      <dgm:spPr/>
    </dgm:pt>
    <dgm:pt modelId="{7DC0CB19-CC85-4A82-9F39-202517816FF1}" type="pres">
      <dgm:prSet presAssocID="{D92D86D3-C313-408C-8B36-39D2E03FA314}" presName="line2" presStyleLbl="callout" presStyleIdx="2" presStyleCnt="6"/>
      <dgm:spPr>
        <a:ln>
          <a:solidFill>
            <a:schemeClr val="tx1"/>
          </a:solidFill>
        </a:ln>
      </dgm:spPr>
    </dgm:pt>
    <dgm:pt modelId="{D71DAA14-EA94-4D0B-BFAC-D86942F59A0A}" type="pres">
      <dgm:prSet presAssocID="{D92D86D3-C313-408C-8B36-39D2E03FA314}" presName="d2" presStyleLbl="callout" presStyleIdx="3" presStyleCnt="6"/>
      <dgm:spPr>
        <a:ln>
          <a:solidFill>
            <a:schemeClr val="tx1"/>
          </a:solidFill>
        </a:ln>
      </dgm:spPr>
    </dgm:pt>
    <dgm:pt modelId="{A7319931-CF0D-477E-ABFB-F74713AB7689}" type="pres">
      <dgm:prSet presAssocID="{E7C7FA7D-AD94-41AA-9AB8-58D8D02E92B3}" presName="circle3" presStyleLbl="lnNode1" presStyleIdx="2" presStyleCnt="3"/>
      <dgm:spPr>
        <a:solidFill>
          <a:srgbClr val="FF6600"/>
        </a:solidFill>
        <a:ln>
          <a:solidFill>
            <a:schemeClr val="tx1"/>
          </a:solidFill>
        </a:ln>
      </dgm:spPr>
    </dgm:pt>
    <dgm:pt modelId="{9DBE2416-A19C-4FFF-9AA9-AF16EADF2A01}" type="pres">
      <dgm:prSet presAssocID="{E7C7FA7D-AD94-41AA-9AB8-58D8D02E92B3}" presName="text3" presStyleLbl="revTx" presStyleIdx="2" presStyleCnt="3">
        <dgm:presLayoutVars>
          <dgm:bulletEnabled val="1"/>
        </dgm:presLayoutVars>
      </dgm:prSet>
      <dgm:spPr/>
    </dgm:pt>
    <dgm:pt modelId="{D4CB3385-AF05-47F5-B926-85C8DCE69D68}" type="pres">
      <dgm:prSet presAssocID="{E7C7FA7D-AD94-41AA-9AB8-58D8D02E92B3}" presName="line3" presStyleLbl="callout" presStyleIdx="4" presStyleCnt="6"/>
      <dgm:spPr>
        <a:ln>
          <a:solidFill>
            <a:schemeClr val="tx1"/>
          </a:solidFill>
        </a:ln>
      </dgm:spPr>
    </dgm:pt>
    <dgm:pt modelId="{A0E98967-65EA-4191-938E-3D7D8939C015}" type="pres">
      <dgm:prSet presAssocID="{E7C7FA7D-AD94-41AA-9AB8-58D8D02E92B3}" presName="d3" presStyleLbl="callout" presStyleIdx="5" presStyleCnt="6"/>
      <dgm:spPr>
        <a:ln>
          <a:solidFill>
            <a:schemeClr val="tx1"/>
          </a:solidFill>
        </a:ln>
      </dgm:spPr>
    </dgm:pt>
  </dgm:ptLst>
  <dgm:cxnLst>
    <dgm:cxn modelId="{FF9A5E0D-14DA-4AAB-ADCA-3046624792F3}" type="presOf" srcId="{D92D86D3-C313-408C-8B36-39D2E03FA314}" destId="{AC6C98D7-B1E0-45FE-99C7-0BDDCE2DD536}" srcOrd="0" destOrd="0" presId="urn:microsoft.com/office/officeart/2005/8/layout/target1"/>
    <dgm:cxn modelId="{D7ABDF50-3498-438F-B84A-99B017B567AF}" type="presOf" srcId="{3BD36B3D-6D99-4177-B164-60FAB6B98760}" destId="{E32B31FA-5901-452C-A0DF-A501DBDA9234}" srcOrd="0" destOrd="0" presId="urn:microsoft.com/office/officeart/2005/8/layout/target1"/>
    <dgm:cxn modelId="{FA53D689-34DC-4EEA-BD72-EC8E399CC5D8}" srcId="{A156CC03-AF28-43E4-B98A-3D24693F3308}" destId="{3BD36B3D-6D99-4177-B164-60FAB6B98760}" srcOrd="0" destOrd="0" parTransId="{E010AF85-FC18-4E27-B232-05DE952283A3}" sibTransId="{86456194-1171-4589-B4E3-61203C94F413}"/>
    <dgm:cxn modelId="{2EB3D99A-FAE8-4217-8155-F7C32C3CEB00}" type="presOf" srcId="{E7C7FA7D-AD94-41AA-9AB8-58D8D02E92B3}" destId="{9DBE2416-A19C-4FFF-9AA9-AF16EADF2A01}" srcOrd="0" destOrd="0" presId="urn:microsoft.com/office/officeart/2005/8/layout/target1"/>
    <dgm:cxn modelId="{4117EDAB-ADAA-4310-AB2F-5E8CA357EA95}" type="presOf" srcId="{A156CC03-AF28-43E4-B98A-3D24693F3308}" destId="{25F6018A-5D64-41E8-A5CB-B1D99F55C5B0}" srcOrd="0" destOrd="0" presId="urn:microsoft.com/office/officeart/2005/8/layout/target1"/>
    <dgm:cxn modelId="{B128F6DD-4538-4BCA-93DA-D29014B85B5C}" srcId="{A156CC03-AF28-43E4-B98A-3D24693F3308}" destId="{E7C7FA7D-AD94-41AA-9AB8-58D8D02E92B3}" srcOrd="2" destOrd="0" parTransId="{B74C9177-28EC-48DA-A847-CD5129CD0487}" sibTransId="{9269FFBF-EACF-40C0-9B0A-C9EFA745ED18}"/>
    <dgm:cxn modelId="{4FC71DF6-D41E-48E7-8334-48AAD70B5251}" srcId="{A156CC03-AF28-43E4-B98A-3D24693F3308}" destId="{D92D86D3-C313-408C-8B36-39D2E03FA314}" srcOrd="1" destOrd="0" parTransId="{E8AC301F-3948-4920-877E-2870FE950A88}" sibTransId="{88E99BED-2D67-4A41-9F62-1405039C9DFA}"/>
    <dgm:cxn modelId="{4B12FE44-95B1-4AB8-8EEF-6C2DFF0B6732}" type="presParOf" srcId="{25F6018A-5D64-41E8-A5CB-B1D99F55C5B0}" destId="{07FA8EA1-7B7A-4264-8BC2-4A3B53AA259E}" srcOrd="0" destOrd="0" presId="urn:microsoft.com/office/officeart/2005/8/layout/target1"/>
    <dgm:cxn modelId="{4F098BB2-987D-45C1-8F79-5606B60632B1}" type="presParOf" srcId="{25F6018A-5D64-41E8-A5CB-B1D99F55C5B0}" destId="{E32B31FA-5901-452C-A0DF-A501DBDA9234}" srcOrd="1" destOrd="0" presId="urn:microsoft.com/office/officeart/2005/8/layout/target1"/>
    <dgm:cxn modelId="{A6F13D56-6800-46A0-9218-9E7A4BEF2CB6}" type="presParOf" srcId="{25F6018A-5D64-41E8-A5CB-B1D99F55C5B0}" destId="{400BFBB6-4DFB-41B9-BC55-43FE7CAD801D}" srcOrd="2" destOrd="0" presId="urn:microsoft.com/office/officeart/2005/8/layout/target1"/>
    <dgm:cxn modelId="{54B6DC7D-135F-466F-826D-023194CCA24D}" type="presParOf" srcId="{25F6018A-5D64-41E8-A5CB-B1D99F55C5B0}" destId="{31AF5D4F-5879-4E7D-AB5E-A5AD38282AFF}" srcOrd="3" destOrd="0" presId="urn:microsoft.com/office/officeart/2005/8/layout/target1"/>
    <dgm:cxn modelId="{CC000898-11E3-4DAD-A88D-01B6FFD08448}" type="presParOf" srcId="{25F6018A-5D64-41E8-A5CB-B1D99F55C5B0}" destId="{5C780C1D-83BC-46FE-B5E7-BD27BD938C35}" srcOrd="4" destOrd="0" presId="urn:microsoft.com/office/officeart/2005/8/layout/target1"/>
    <dgm:cxn modelId="{C7CF3A70-07FC-42B1-BA3A-19A11D436A6E}" type="presParOf" srcId="{25F6018A-5D64-41E8-A5CB-B1D99F55C5B0}" destId="{AC6C98D7-B1E0-45FE-99C7-0BDDCE2DD536}" srcOrd="5" destOrd="0" presId="urn:microsoft.com/office/officeart/2005/8/layout/target1"/>
    <dgm:cxn modelId="{CD5BC191-E6CE-497F-9174-8ACBED85413E}" type="presParOf" srcId="{25F6018A-5D64-41E8-A5CB-B1D99F55C5B0}" destId="{7DC0CB19-CC85-4A82-9F39-202517816FF1}" srcOrd="6" destOrd="0" presId="urn:microsoft.com/office/officeart/2005/8/layout/target1"/>
    <dgm:cxn modelId="{A68F3769-4E72-4DD8-B63F-E1564E6814FA}" type="presParOf" srcId="{25F6018A-5D64-41E8-A5CB-B1D99F55C5B0}" destId="{D71DAA14-EA94-4D0B-BFAC-D86942F59A0A}" srcOrd="7" destOrd="0" presId="urn:microsoft.com/office/officeart/2005/8/layout/target1"/>
    <dgm:cxn modelId="{82408ED7-68C3-4110-ABCF-3E837123F876}" type="presParOf" srcId="{25F6018A-5D64-41E8-A5CB-B1D99F55C5B0}" destId="{A7319931-CF0D-477E-ABFB-F74713AB7689}" srcOrd="8" destOrd="0" presId="urn:microsoft.com/office/officeart/2005/8/layout/target1"/>
    <dgm:cxn modelId="{4A0963CF-3778-4B4A-BCBA-7C76420F93DE}" type="presParOf" srcId="{25F6018A-5D64-41E8-A5CB-B1D99F55C5B0}" destId="{9DBE2416-A19C-4FFF-9AA9-AF16EADF2A01}" srcOrd="9" destOrd="0" presId="urn:microsoft.com/office/officeart/2005/8/layout/target1"/>
    <dgm:cxn modelId="{9B07AF32-ADE1-49EF-9057-BA329BBEFC66}" type="presParOf" srcId="{25F6018A-5D64-41E8-A5CB-B1D99F55C5B0}" destId="{D4CB3385-AF05-47F5-B926-85C8DCE69D68}" srcOrd="10" destOrd="0" presId="urn:microsoft.com/office/officeart/2005/8/layout/target1"/>
    <dgm:cxn modelId="{D9C27B4B-7075-4427-AF32-543C7FB315DB}" type="presParOf" srcId="{25F6018A-5D64-41E8-A5CB-B1D99F55C5B0}" destId="{A0E98967-65EA-4191-938E-3D7D8939C015}"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8AF853-C320-4012-B7BD-AA46AEED2BE7}"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47BC92D0-1DFF-4E10-8A5F-5D6D07B226B1}">
      <dgm:prSet/>
      <dgm:spPr/>
      <dgm:t>
        <a:bodyPr/>
        <a:lstStyle/>
        <a:p>
          <a:r>
            <a:rPr lang="en-US"/>
            <a:t>Municipal Disaster Plans</a:t>
          </a:r>
        </a:p>
      </dgm:t>
    </dgm:pt>
    <dgm:pt modelId="{EC8CE6A0-186B-4A83-A56B-DE4FFFB4DD0B}" type="parTrans" cxnId="{FE3CA03F-9CE3-4B61-B9F8-901A38662C7C}">
      <dgm:prSet/>
      <dgm:spPr/>
      <dgm:t>
        <a:bodyPr/>
        <a:lstStyle/>
        <a:p>
          <a:endParaRPr lang="en-US"/>
        </a:p>
      </dgm:t>
    </dgm:pt>
    <dgm:pt modelId="{C8869BB8-BF38-481A-B186-9E56C1CEB343}" type="sibTrans" cxnId="{FE3CA03F-9CE3-4B61-B9F8-901A38662C7C}">
      <dgm:prSet/>
      <dgm:spPr/>
      <dgm:t>
        <a:bodyPr/>
        <a:lstStyle/>
        <a:p>
          <a:endParaRPr lang="en-US"/>
        </a:p>
      </dgm:t>
    </dgm:pt>
    <dgm:pt modelId="{EECA37C5-BAD4-4C7C-99F2-9C4A53C45E30}">
      <dgm:prSet/>
      <dgm:spPr/>
      <dgm:t>
        <a:bodyPr/>
        <a:lstStyle/>
        <a:p>
          <a:r>
            <a:rPr lang="en-US"/>
            <a:t>We currently have 67+ off-site Hazmat plans in the County</a:t>
          </a:r>
        </a:p>
      </dgm:t>
    </dgm:pt>
    <dgm:pt modelId="{1DC0674C-275C-4FE7-9541-0783D84C7C21}" type="parTrans" cxnId="{01918778-5C2F-48D4-8F6D-FFEB3063CF26}">
      <dgm:prSet/>
      <dgm:spPr/>
      <dgm:t>
        <a:bodyPr/>
        <a:lstStyle/>
        <a:p>
          <a:endParaRPr lang="en-US"/>
        </a:p>
      </dgm:t>
    </dgm:pt>
    <dgm:pt modelId="{FE76C01D-4874-4618-A5C5-965AD6C9B515}" type="sibTrans" cxnId="{01918778-5C2F-48D4-8F6D-FFEB3063CF26}">
      <dgm:prSet/>
      <dgm:spPr/>
      <dgm:t>
        <a:bodyPr/>
        <a:lstStyle/>
        <a:p>
          <a:endParaRPr lang="en-US"/>
        </a:p>
      </dgm:t>
    </dgm:pt>
    <dgm:pt modelId="{1B649DF1-9BE7-4F1D-AABF-0C773E347892}">
      <dgm:prSet/>
      <dgm:spPr/>
      <dgm:t>
        <a:bodyPr/>
        <a:lstStyle/>
        <a:p>
          <a:r>
            <a:rPr lang="en-US"/>
            <a:t>School Response Plans </a:t>
          </a:r>
          <a:r>
            <a:rPr lang="en-US" i="1"/>
            <a:t>(K-12 and higher education)</a:t>
          </a:r>
          <a:endParaRPr lang="en-US"/>
        </a:p>
      </dgm:t>
    </dgm:pt>
    <dgm:pt modelId="{8B56FA1F-28B1-491F-92BC-C344ABEE38F3}" type="parTrans" cxnId="{C876E0FC-31B0-45AA-B403-56FDD7E3B0F3}">
      <dgm:prSet/>
      <dgm:spPr/>
      <dgm:t>
        <a:bodyPr/>
        <a:lstStyle/>
        <a:p>
          <a:endParaRPr lang="en-US"/>
        </a:p>
      </dgm:t>
    </dgm:pt>
    <dgm:pt modelId="{C2EACCA5-112E-433A-BADE-3BE9094DB540}" type="sibTrans" cxnId="{C876E0FC-31B0-45AA-B403-56FDD7E3B0F3}">
      <dgm:prSet/>
      <dgm:spPr/>
      <dgm:t>
        <a:bodyPr/>
        <a:lstStyle/>
        <a:p>
          <a:endParaRPr lang="en-US"/>
        </a:p>
      </dgm:t>
    </dgm:pt>
    <dgm:pt modelId="{D681D3ED-C81A-4401-B93A-44D51B332E1E}">
      <dgm:prSet/>
      <dgm:spPr/>
      <dgm:t>
        <a:bodyPr/>
        <a:lstStyle/>
        <a:p>
          <a:r>
            <a:rPr lang="en-US"/>
            <a:t>Countywide Hazard Mitigation Plan</a:t>
          </a:r>
        </a:p>
      </dgm:t>
    </dgm:pt>
    <dgm:pt modelId="{4F064C7A-D05D-421F-80A2-99402B667988}" type="parTrans" cxnId="{372E9B90-BBFE-4176-9D32-9D82AE833A3E}">
      <dgm:prSet/>
      <dgm:spPr/>
      <dgm:t>
        <a:bodyPr/>
        <a:lstStyle/>
        <a:p>
          <a:endParaRPr lang="en-US"/>
        </a:p>
      </dgm:t>
    </dgm:pt>
    <dgm:pt modelId="{90A57964-DB2E-49CB-A62C-05F64FFA4BA6}" type="sibTrans" cxnId="{372E9B90-BBFE-4176-9D32-9D82AE833A3E}">
      <dgm:prSet/>
      <dgm:spPr/>
      <dgm:t>
        <a:bodyPr/>
        <a:lstStyle/>
        <a:p>
          <a:endParaRPr lang="en-US"/>
        </a:p>
      </dgm:t>
    </dgm:pt>
    <dgm:pt modelId="{9D762C97-AF1A-458D-A078-D5BD2632C334}">
      <dgm:prSet/>
      <dgm:spPr/>
      <dgm:t>
        <a:bodyPr/>
        <a:lstStyle/>
        <a:p>
          <a:r>
            <a:rPr lang="en-US"/>
            <a:t>Countywide Basic Response Plan</a:t>
          </a:r>
        </a:p>
      </dgm:t>
    </dgm:pt>
    <dgm:pt modelId="{1409F9B5-23B1-4804-8036-5604E232C60E}" type="parTrans" cxnId="{1FA7EDC7-0FE2-468E-B38C-A3A49768AB41}">
      <dgm:prSet/>
      <dgm:spPr/>
      <dgm:t>
        <a:bodyPr/>
        <a:lstStyle/>
        <a:p>
          <a:endParaRPr lang="en-US"/>
        </a:p>
      </dgm:t>
    </dgm:pt>
    <dgm:pt modelId="{281C4C6C-F43D-4E76-A8E1-F4996E0608FE}" type="sibTrans" cxnId="{1FA7EDC7-0FE2-468E-B38C-A3A49768AB41}">
      <dgm:prSet/>
      <dgm:spPr/>
      <dgm:t>
        <a:bodyPr/>
        <a:lstStyle/>
        <a:p>
          <a:endParaRPr lang="en-US"/>
        </a:p>
      </dgm:t>
    </dgm:pt>
    <dgm:pt modelId="{4C707C2D-A5BC-4BB4-B0D3-A4A1220EA4D1}">
      <dgm:prSet/>
      <dgm:spPr/>
      <dgm:t>
        <a:bodyPr/>
        <a:lstStyle/>
        <a:p>
          <a:r>
            <a:rPr lang="en-US"/>
            <a:t>15 ESF’s for the County </a:t>
          </a:r>
        </a:p>
      </dgm:t>
    </dgm:pt>
    <dgm:pt modelId="{E29DA31D-D1B9-4EEC-BD3D-EF5076C19AC1}" type="parTrans" cxnId="{1A17086C-F5DD-412E-B45D-983AE25FAFBA}">
      <dgm:prSet/>
      <dgm:spPr/>
      <dgm:t>
        <a:bodyPr/>
        <a:lstStyle/>
        <a:p>
          <a:endParaRPr lang="en-US"/>
        </a:p>
      </dgm:t>
    </dgm:pt>
    <dgm:pt modelId="{720ABA57-1971-444C-A971-8865878FD0BA}" type="sibTrans" cxnId="{1A17086C-F5DD-412E-B45D-983AE25FAFBA}">
      <dgm:prSet/>
      <dgm:spPr/>
      <dgm:t>
        <a:bodyPr/>
        <a:lstStyle/>
        <a:p>
          <a:endParaRPr lang="en-US"/>
        </a:p>
      </dgm:t>
    </dgm:pt>
    <dgm:pt modelId="{0796F893-045E-440F-A0FD-F813FB1CE42E}">
      <dgm:prSet/>
      <dgm:spPr/>
      <dgm:t>
        <a:bodyPr/>
        <a:lstStyle/>
        <a:p>
          <a:r>
            <a:rPr lang="en-US"/>
            <a:t>Family Assistance Center, Reunification, Volunteers</a:t>
          </a:r>
        </a:p>
      </dgm:t>
    </dgm:pt>
    <dgm:pt modelId="{284604D3-30B7-4A31-8AC1-499296B0B23D}" type="parTrans" cxnId="{5D32A0DB-B1DA-4805-B8C7-A083EDF907B7}">
      <dgm:prSet/>
      <dgm:spPr/>
      <dgm:t>
        <a:bodyPr/>
        <a:lstStyle/>
        <a:p>
          <a:endParaRPr lang="en-US"/>
        </a:p>
      </dgm:t>
    </dgm:pt>
    <dgm:pt modelId="{9EA2E5D9-A099-4DDD-9B1E-CBB73F63BF51}" type="sibTrans" cxnId="{5D32A0DB-B1DA-4805-B8C7-A083EDF907B7}">
      <dgm:prSet/>
      <dgm:spPr/>
      <dgm:t>
        <a:bodyPr/>
        <a:lstStyle/>
        <a:p>
          <a:endParaRPr lang="en-US"/>
        </a:p>
      </dgm:t>
    </dgm:pt>
    <dgm:pt modelId="{71464055-C776-455A-9322-9944DBF0F678}">
      <dgm:prSet/>
      <dgm:spPr/>
      <dgm:t>
        <a:bodyPr/>
        <a:lstStyle/>
        <a:p>
          <a:r>
            <a:rPr lang="en-US"/>
            <a:t>Mass Fatality and Mass Casualty</a:t>
          </a:r>
        </a:p>
      </dgm:t>
    </dgm:pt>
    <dgm:pt modelId="{D242BB4A-F6B6-4965-867B-480A57FB4AA3}" type="parTrans" cxnId="{DD504135-554B-4F2F-B4C0-B26BCDADE774}">
      <dgm:prSet/>
      <dgm:spPr/>
      <dgm:t>
        <a:bodyPr/>
        <a:lstStyle/>
        <a:p>
          <a:endParaRPr lang="en-US"/>
        </a:p>
      </dgm:t>
    </dgm:pt>
    <dgm:pt modelId="{B4104B37-8298-448D-8FDE-04333C5640B1}" type="sibTrans" cxnId="{DD504135-554B-4F2F-B4C0-B26BCDADE774}">
      <dgm:prSet/>
      <dgm:spPr/>
      <dgm:t>
        <a:bodyPr/>
        <a:lstStyle/>
        <a:p>
          <a:endParaRPr lang="en-US"/>
        </a:p>
      </dgm:t>
    </dgm:pt>
    <dgm:pt modelId="{F5EF9800-1517-4D51-8FA9-67DE13CAECE7}" type="pres">
      <dgm:prSet presAssocID="{828AF853-C320-4012-B7BD-AA46AEED2BE7}" presName="diagram" presStyleCnt="0">
        <dgm:presLayoutVars>
          <dgm:dir/>
          <dgm:resizeHandles val="exact"/>
        </dgm:presLayoutVars>
      </dgm:prSet>
      <dgm:spPr/>
    </dgm:pt>
    <dgm:pt modelId="{0A873835-5242-4EA4-B9BD-06527464C0DE}" type="pres">
      <dgm:prSet presAssocID="{47BC92D0-1DFF-4E10-8A5F-5D6D07B226B1}" presName="node" presStyleLbl="node1" presStyleIdx="0" presStyleCnt="8">
        <dgm:presLayoutVars>
          <dgm:bulletEnabled val="1"/>
        </dgm:presLayoutVars>
      </dgm:prSet>
      <dgm:spPr/>
    </dgm:pt>
    <dgm:pt modelId="{9D09AB8D-9E4F-4909-8F93-5558E447B6EF}" type="pres">
      <dgm:prSet presAssocID="{C8869BB8-BF38-481A-B186-9E56C1CEB343}" presName="sibTrans" presStyleCnt="0"/>
      <dgm:spPr/>
    </dgm:pt>
    <dgm:pt modelId="{A00F1F4A-6F4C-46DA-A38B-B23876ADB6D2}" type="pres">
      <dgm:prSet presAssocID="{EECA37C5-BAD4-4C7C-99F2-9C4A53C45E30}" presName="node" presStyleLbl="node1" presStyleIdx="1" presStyleCnt="8">
        <dgm:presLayoutVars>
          <dgm:bulletEnabled val="1"/>
        </dgm:presLayoutVars>
      </dgm:prSet>
      <dgm:spPr/>
    </dgm:pt>
    <dgm:pt modelId="{691B02A4-2668-4D9C-9BCC-C2D9BF510869}" type="pres">
      <dgm:prSet presAssocID="{FE76C01D-4874-4618-A5C5-965AD6C9B515}" presName="sibTrans" presStyleCnt="0"/>
      <dgm:spPr/>
    </dgm:pt>
    <dgm:pt modelId="{749A39D4-20C6-4326-9E9E-FC85B5ACFD2C}" type="pres">
      <dgm:prSet presAssocID="{1B649DF1-9BE7-4F1D-AABF-0C773E347892}" presName="node" presStyleLbl="node1" presStyleIdx="2" presStyleCnt="8">
        <dgm:presLayoutVars>
          <dgm:bulletEnabled val="1"/>
        </dgm:presLayoutVars>
      </dgm:prSet>
      <dgm:spPr/>
    </dgm:pt>
    <dgm:pt modelId="{F3F5C4B9-70D2-4972-89D1-F8A1CBD377EE}" type="pres">
      <dgm:prSet presAssocID="{C2EACCA5-112E-433A-BADE-3BE9094DB540}" presName="sibTrans" presStyleCnt="0"/>
      <dgm:spPr/>
    </dgm:pt>
    <dgm:pt modelId="{EA9611DF-EF02-4877-860D-5C13B13981E5}" type="pres">
      <dgm:prSet presAssocID="{D681D3ED-C81A-4401-B93A-44D51B332E1E}" presName="node" presStyleLbl="node1" presStyleIdx="3" presStyleCnt="8">
        <dgm:presLayoutVars>
          <dgm:bulletEnabled val="1"/>
        </dgm:presLayoutVars>
      </dgm:prSet>
      <dgm:spPr/>
    </dgm:pt>
    <dgm:pt modelId="{EA78F0FF-2AA0-4FDD-B836-17C103D26F6D}" type="pres">
      <dgm:prSet presAssocID="{90A57964-DB2E-49CB-A62C-05F64FFA4BA6}" presName="sibTrans" presStyleCnt="0"/>
      <dgm:spPr/>
    </dgm:pt>
    <dgm:pt modelId="{356F0E8D-48D5-458D-967C-C5A97BA1DE5C}" type="pres">
      <dgm:prSet presAssocID="{9D762C97-AF1A-458D-A078-D5BD2632C334}" presName="node" presStyleLbl="node1" presStyleIdx="4" presStyleCnt="8">
        <dgm:presLayoutVars>
          <dgm:bulletEnabled val="1"/>
        </dgm:presLayoutVars>
      </dgm:prSet>
      <dgm:spPr/>
    </dgm:pt>
    <dgm:pt modelId="{7911CDE2-A75D-4D0C-A2AE-B2FFF04FD3DA}" type="pres">
      <dgm:prSet presAssocID="{281C4C6C-F43D-4E76-A8E1-F4996E0608FE}" presName="sibTrans" presStyleCnt="0"/>
      <dgm:spPr/>
    </dgm:pt>
    <dgm:pt modelId="{300A6C55-5748-4B5A-825E-DF35834322C4}" type="pres">
      <dgm:prSet presAssocID="{4C707C2D-A5BC-4BB4-B0D3-A4A1220EA4D1}" presName="node" presStyleLbl="node1" presStyleIdx="5" presStyleCnt="8">
        <dgm:presLayoutVars>
          <dgm:bulletEnabled val="1"/>
        </dgm:presLayoutVars>
      </dgm:prSet>
      <dgm:spPr/>
    </dgm:pt>
    <dgm:pt modelId="{2D9941D6-CEB2-4757-8E27-E1C698A6B064}" type="pres">
      <dgm:prSet presAssocID="{720ABA57-1971-444C-A971-8865878FD0BA}" presName="sibTrans" presStyleCnt="0"/>
      <dgm:spPr/>
    </dgm:pt>
    <dgm:pt modelId="{E45D98F6-006F-4DE4-8D1C-3736E02A1BF5}" type="pres">
      <dgm:prSet presAssocID="{0796F893-045E-440F-A0FD-F813FB1CE42E}" presName="node" presStyleLbl="node1" presStyleIdx="6" presStyleCnt="8">
        <dgm:presLayoutVars>
          <dgm:bulletEnabled val="1"/>
        </dgm:presLayoutVars>
      </dgm:prSet>
      <dgm:spPr/>
    </dgm:pt>
    <dgm:pt modelId="{AF13DD47-5446-4AB3-8C29-D61EF5322B9C}" type="pres">
      <dgm:prSet presAssocID="{9EA2E5D9-A099-4DDD-9B1E-CBB73F63BF51}" presName="sibTrans" presStyleCnt="0"/>
      <dgm:spPr/>
    </dgm:pt>
    <dgm:pt modelId="{A0BF187A-98C8-4DAE-871F-795245F68739}" type="pres">
      <dgm:prSet presAssocID="{71464055-C776-455A-9322-9944DBF0F678}" presName="node" presStyleLbl="node1" presStyleIdx="7" presStyleCnt="8">
        <dgm:presLayoutVars>
          <dgm:bulletEnabled val="1"/>
        </dgm:presLayoutVars>
      </dgm:prSet>
      <dgm:spPr/>
    </dgm:pt>
  </dgm:ptLst>
  <dgm:cxnLst>
    <dgm:cxn modelId="{B62B7702-081E-4886-8F50-D91C16709776}" type="presOf" srcId="{9D762C97-AF1A-458D-A078-D5BD2632C334}" destId="{356F0E8D-48D5-458D-967C-C5A97BA1DE5C}" srcOrd="0" destOrd="0" presId="urn:microsoft.com/office/officeart/2005/8/layout/default"/>
    <dgm:cxn modelId="{80107C19-C330-4BE4-9562-006573717965}" type="presOf" srcId="{1B649DF1-9BE7-4F1D-AABF-0C773E347892}" destId="{749A39D4-20C6-4326-9E9E-FC85B5ACFD2C}" srcOrd="0" destOrd="0" presId="urn:microsoft.com/office/officeart/2005/8/layout/default"/>
    <dgm:cxn modelId="{DD504135-554B-4F2F-B4C0-B26BCDADE774}" srcId="{828AF853-C320-4012-B7BD-AA46AEED2BE7}" destId="{71464055-C776-455A-9322-9944DBF0F678}" srcOrd="7" destOrd="0" parTransId="{D242BB4A-F6B6-4965-867B-480A57FB4AA3}" sibTransId="{B4104B37-8298-448D-8FDE-04333C5640B1}"/>
    <dgm:cxn modelId="{FE3CA03F-9CE3-4B61-B9F8-901A38662C7C}" srcId="{828AF853-C320-4012-B7BD-AA46AEED2BE7}" destId="{47BC92D0-1DFF-4E10-8A5F-5D6D07B226B1}" srcOrd="0" destOrd="0" parTransId="{EC8CE6A0-186B-4A83-A56B-DE4FFFB4DD0B}" sibTransId="{C8869BB8-BF38-481A-B186-9E56C1CEB343}"/>
    <dgm:cxn modelId="{1A17086C-F5DD-412E-B45D-983AE25FAFBA}" srcId="{828AF853-C320-4012-B7BD-AA46AEED2BE7}" destId="{4C707C2D-A5BC-4BB4-B0D3-A4A1220EA4D1}" srcOrd="5" destOrd="0" parTransId="{E29DA31D-D1B9-4EEC-BD3D-EF5076C19AC1}" sibTransId="{720ABA57-1971-444C-A971-8865878FD0BA}"/>
    <dgm:cxn modelId="{1AD3DD6F-50EF-4FDB-B7A4-9CFF23969E47}" type="presOf" srcId="{D681D3ED-C81A-4401-B93A-44D51B332E1E}" destId="{EA9611DF-EF02-4877-860D-5C13B13981E5}" srcOrd="0" destOrd="0" presId="urn:microsoft.com/office/officeart/2005/8/layout/default"/>
    <dgm:cxn modelId="{01918778-5C2F-48D4-8F6D-FFEB3063CF26}" srcId="{828AF853-C320-4012-B7BD-AA46AEED2BE7}" destId="{EECA37C5-BAD4-4C7C-99F2-9C4A53C45E30}" srcOrd="1" destOrd="0" parTransId="{1DC0674C-275C-4FE7-9541-0783D84C7C21}" sibTransId="{FE76C01D-4874-4618-A5C5-965AD6C9B515}"/>
    <dgm:cxn modelId="{D673EE81-BFB1-4319-ABC1-CB3B59BF743F}" type="presOf" srcId="{828AF853-C320-4012-B7BD-AA46AEED2BE7}" destId="{F5EF9800-1517-4D51-8FA9-67DE13CAECE7}" srcOrd="0" destOrd="0" presId="urn:microsoft.com/office/officeart/2005/8/layout/default"/>
    <dgm:cxn modelId="{9A380182-06EC-420B-AED9-87B39E1DCAC1}" type="presOf" srcId="{4C707C2D-A5BC-4BB4-B0D3-A4A1220EA4D1}" destId="{300A6C55-5748-4B5A-825E-DF35834322C4}" srcOrd="0" destOrd="0" presId="urn:microsoft.com/office/officeart/2005/8/layout/default"/>
    <dgm:cxn modelId="{F59ECD83-6D38-416A-9A1D-D909072BCD45}" type="presOf" srcId="{71464055-C776-455A-9322-9944DBF0F678}" destId="{A0BF187A-98C8-4DAE-871F-795245F68739}" srcOrd="0" destOrd="0" presId="urn:microsoft.com/office/officeart/2005/8/layout/default"/>
    <dgm:cxn modelId="{372E9B90-BBFE-4176-9D32-9D82AE833A3E}" srcId="{828AF853-C320-4012-B7BD-AA46AEED2BE7}" destId="{D681D3ED-C81A-4401-B93A-44D51B332E1E}" srcOrd="3" destOrd="0" parTransId="{4F064C7A-D05D-421F-80A2-99402B667988}" sibTransId="{90A57964-DB2E-49CB-A62C-05F64FFA4BA6}"/>
    <dgm:cxn modelId="{92836CAE-2180-449E-B053-8E4848CC55F7}" type="presOf" srcId="{47BC92D0-1DFF-4E10-8A5F-5D6D07B226B1}" destId="{0A873835-5242-4EA4-B9BD-06527464C0DE}" srcOrd="0" destOrd="0" presId="urn:microsoft.com/office/officeart/2005/8/layout/default"/>
    <dgm:cxn modelId="{CFD7C3C0-DB5B-42A5-AB47-56EDEF326138}" type="presOf" srcId="{0796F893-045E-440F-A0FD-F813FB1CE42E}" destId="{E45D98F6-006F-4DE4-8D1C-3736E02A1BF5}" srcOrd="0" destOrd="0" presId="urn:microsoft.com/office/officeart/2005/8/layout/default"/>
    <dgm:cxn modelId="{1FA7EDC7-0FE2-468E-B38C-A3A49768AB41}" srcId="{828AF853-C320-4012-B7BD-AA46AEED2BE7}" destId="{9D762C97-AF1A-458D-A078-D5BD2632C334}" srcOrd="4" destOrd="0" parTransId="{1409F9B5-23B1-4804-8036-5604E232C60E}" sibTransId="{281C4C6C-F43D-4E76-A8E1-F4996E0608FE}"/>
    <dgm:cxn modelId="{72014FD5-68D3-4A1C-BFF4-DD49459A0575}" type="presOf" srcId="{EECA37C5-BAD4-4C7C-99F2-9C4A53C45E30}" destId="{A00F1F4A-6F4C-46DA-A38B-B23876ADB6D2}" srcOrd="0" destOrd="0" presId="urn:microsoft.com/office/officeart/2005/8/layout/default"/>
    <dgm:cxn modelId="{5D32A0DB-B1DA-4805-B8C7-A083EDF907B7}" srcId="{828AF853-C320-4012-B7BD-AA46AEED2BE7}" destId="{0796F893-045E-440F-A0FD-F813FB1CE42E}" srcOrd="6" destOrd="0" parTransId="{284604D3-30B7-4A31-8AC1-499296B0B23D}" sibTransId="{9EA2E5D9-A099-4DDD-9B1E-CBB73F63BF51}"/>
    <dgm:cxn modelId="{C876E0FC-31B0-45AA-B403-56FDD7E3B0F3}" srcId="{828AF853-C320-4012-B7BD-AA46AEED2BE7}" destId="{1B649DF1-9BE7-4F1D-AABF-0C773E347892}" srcOrd="2" destOrd="0" parTransId="{8B56FA1F-28B1-491F-92BC-C344ABEE38F3}" sibTransId="{C2EACCA5-112E-433A-BADE-3BE9094DB540}"/>
    <dgm:cxn modelId="{59719B77-FD3D-432A-ABB6-D2F16A765F33}" type="presParOf" srcId="{F5EF9800-1517-4D51-8FA9-67DE13CAECE7}" destId="{0A873835-5242-4EA4-B9BD-06527464C0DE}" srcOrd="0" destOrd="0" presId="urn:microsoft.com/office/officeart/2005/8/layout/default"/>
    <dgm:cxn modelId="{FA0243A4-913C-4EA8-85CB-30EC72DC2A80}" type="presParOf" srcId="{F5EF9800-1517-4D51-8FA9-67DE13CAECE7}" destId="{9D09AB8D-9E4F-4909-8F93-5558E447B6EF}" srcOrd="1" destOrd="0" presId="urn:microsoft.com/office/officeart/2005/8/layout/default"/>
    <dgm:cxn modelId="{5769C9DA-E025-4D59-A9A1-CA8D84ACBEF9}" type="presParOf" srcId="{F5EF9800-1517-4D51-8FA9-67DE13CAECE7}" destId="{A00F1F4A-6F4C-46DA-A38B-B23876ADB6D2}" srcOrd="2" destOrd="0" presId="urn:microsoft.com/office/officeart/2005/8/layout/default"/>
    <dgm:cxn modelId="{986951BD-CCC1-4B31-98FA-69F22C46A4AC}" type="presParOf" srcId="{F5EF9800-1517-4D51-8FA9-67DE13CAECE7}" destId="{691B02A4-2668-4D9C-9BCC-C2D9BF510869}" srcOrd="3" destOrd="0" presId="urn:microsoft.com/office/officeart/2005/8/layout/default"/>
    <dgm:cxn modelId="{F9EE258C-C94C-42D5-9095-2E7611924029}" type="presParOf" srcId="{F5EF9800-1517-4D51-8FA9-67DE13CAECE7}" destId="{749A39D4-20C6-4326-9E9E-FC85B5ACFD2C}" srcOrd="4" destOrd="0" presId="urn:microsoft.com/office/officeart/2005/8/layout/default"/>
    <dgm:cxn modelId="{A1F26E4A-1814-4966-B031-432ACFAC9031}" type="presParOf" srcId="{F5EF9800-1517-4D51-8FA9-67DE13CAECE7}" destId="{F3F5C4B9-70D2-4972-89D1-F8A1CBD377EE}" srcOrd="5" destOrd="0" presId="urn:microsoft.com/office/officeart/2005/8/layout/default"/>
    <dgm:cxn modelId="{3702BBB0-83F9-42CE-BCCC-969118EDD953}" type="presParOf" srcId="{F5EF9800-1517-4D51-8FA9-67DE13CAECE7}" destId="{EA9611DF-EF02-4877-860D-5C13B13981E5}" srcOrd="6" destOrd="0" presId="urn:microsoft.com/office/officeart/2005/8/layout/default"/>
    <dgm:cxn modelId="{59BCB35B-E9A5-4B6C-A59C-6474F3741CBA}" type="presParOf" srcId="{F5EF9800-1517-4D51-8FA9-67DE13CAECE7}" destId="{EA78F0FF-2AA0-4FDD-B836-17C103D26F6D}" srcOrd="7" destOrd="0" presId="urn:microsoft.com/office/officeart/2005/8/layout/default"/>
    <dgm:cxn modelId="{D644D20A-66D7-424A-856E-17EF7879E120}" type="presParOf" srcId="{F5EF9800-1517-4D51-8FA9-67DE13CAECE7}" destId="{356F0E8D-48D5-458D-967C-C5A97BA1DE5C}" srcOrd="8" destOrd="0" presId="urn:microsoft.com/office/officeart/2005/8/layout/default"/>
    <dgm:cxn modelId="{6EBC64D4-408E-48D4-8B32-B2B8D9BADBED}" type="presParOf" srcId="{F5EF9800-1517-4D51-8FA9-67DE13CAECE7}" destId="{7911CDE2-A75D-4D0C-A2AE-B2FFF04FD3DA}" srcOrd="9" destOrd="0" presId="urn:microsoft.com/office/officeart/2005/8/layout/default"/>
    <dgm:cxn modelId="{6D7A3BAE-7783-4297-A4AD-B5B166D008F8}" type="presParOf" srcId="{F5EF9800-1517-4D51-8FA9-67DE13CAECE7}" destId="{300A6C55-5748-4B5A-825E-DF35834322C4}" srcOrd="10" destOrd="0" presId="urn:microsoft.com/office/officeart/2005/8/layout/default"/>
    <dgm:cxn modelId="{4FEA30D0-9084-4F5F-AF3C-B13E548A020D}" type="presParOf" srcId="{F5EF9800-1517-4D51-8FA9-67DE13CAECE7}" destId="{2D9941D6-CEB2-4757-8E27-E1C698A6B064}" srcOrd="11" destOrd="0" presId="urn:microsoft.com/office/officeart/2005/8/layout/default"/>
    <dgm:cxn modelId="{920DAC61-9A06-4128-8160-11F3B3C0202A}" type="presParOf" srcId="{F5EF9800-1517-4D51-8FA9-67DE13CAECE7}" destId="{E45D98F6-006F-4DE4-8D1C-3736E02A1BF5}" srcOrd="12" destOrd="0" presId="urn:microsoft.com/office/officeart/2005/8/layout/default"/>
    <dgm:cxn modelId="{8125EC5D-5275-4105-BAFA-3F491A4ACF8E}" type="presParOf" srcId="{F5EF9800-1517-4D51-8FA9-67DE13CAECE7}" destId="{AF13DD47-5446-4AB3-8C29-D61EF5322B9C}" srcOrd="13" destOrd="0" presId="urn:microsoft.com/office/officeart/2005/8/layout/default"/>
    <dgm:cxn modelId="{CB87F1A7-159F-40AD-A360-96B8F0B56136}" type="presParOf" srcId="{F5EF9800-1517-4D51-8FA9-67DE13CAECE7}" destId="{A0BF187A-98C8-4DAE-871F-795245F68739}"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319931-CF0D-477E-ABFB-F74713AB7689}">
      <dsp:nvSpPr>
        <dsp:cNvPr id="0" name=""/>
        <dsp:cNvSpPr/>
      </dsp:nvSpPr>
      <dsp:spPr>
        <a:xfrm>
          <a:off x="657891" y="981588"/>
          <a:ext cx="2944766" cy="2944766"/>
        </a:xfrm>
        <a:prstGeom prst="ellipse">
          <a:avLst/>
        </a:prstGeom>
        <a:solidFill>
          <a:srgbClr val="FF66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780C1D-83BC-46FE-B5E7-BD27BD938C35}">
      <dsp:nvSpPr>
        <dsp:cNvPr id="0" name=""/>
        <dsp:cNvSpPr/>
      </dsp:nvSpPr>
      <dsp:spPr>
        <a:xfrm>
          <a:off x="1246844" y="1570541"/>
          <a:ext cx="1766859" cy="1766859"/>
        </a:xfrm>
        <a:prstGeom prst="ellipse">
          <a:avLst/>
        </a:prstGeom>
        <a:solidFill>
          <a:srgbClr val="FFC0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FA8EA1-7B7A-4264-8BC2-4A3B53AA259E}">
      <dsp:nvSpPr>
        <dsp:cNvPr id="0" name=""/>
        <dsp:cNvSpPr/>
      </dsp:nvSpPr>
      <dsp:spPr>
        <a:xfrm>
          <a:off x="1835797" y="2159495"/>
          <a:ext cx="588953" cy="588953"/>
        </a:xfrm>
        <a:prstGeom prst="ellipse">
          <a:avLst/>
        </a:prstGeom>
        <a:solidFill>
          <a:srgbClr val="EDEEEE"/>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2B31FA-5901-452C-A0DF-A501DBDA9234}">
      <dsp:nvSpPr>
        <dsp:cNvPr id="0" name=""/>
        <dsp:cNvSpPr/>
      </dsp:nvSpPr>
      <dsp:spPr>
        <a:xfrm>
          <a:off x="4093451" y="0"/>
          <a:ext cx="1472383" cy="858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24130" rIns="24130" bIns="24130" numCol="1" spcCol="1270" anchor="ctr" anchorCtr="0">
          <a:noAutofit/>
        </a:bodyPr>
        <a:lstStyle/>
        <a:p>
          <a:pPr marL="0" lvl="0" indent="0" algn="l" defTabSz="844550">
            <a:lnSpc>
              <a:spcPct val="90000"/>
            </a:lnSpc>
            <a:spcBef>
              <a:spcPct val="0"/>
            </a:spcBef>
            <a:spcAft>
              <a:spcPct val="35000"/>
            </a:spcAft>
            <a:buNone/>
          </a:pPr>
          <a:r>
            <a:rPr lang="en-US" sz="1900" b="1" kern="1200"/>
            <a:t>Emergency</a:t>
          </a:r>
        </a:p>
      </dsp:txBody>
      <dsp:txXfrm>
        <a:off x="4093451" y="0"/>
        <a:ext cx="1472383" cy="858890"/>
      </dsp:txXfrm>
    </dsp:sp>
    <dsp:sp modelId="{400BFBB6-4DFB-41B9-BC55-43FE7CAD801D}">
      <dsp:nvSpPr>
        <dsp:cNvPr id="0" name=""/>
        <dsp:cNvSpPr/>
      </dsp:nvSpPr>
      <dsp:spPr>
        <a:xfrm>
          <a:off x="3725355" y="429445"/>
          <a:ext cx="368095" cy="0"/>
        </a:xfrm>
        <a:prstGeom prst="line">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31AF5D4F-5879-4E7D-AB5E-A5AD38282AFF}">
      <dsp:nvSpPr>
        <dsp:cNvPr id="0" name=""/>
        <dsp:cNvSpPr/>
      </dsp:nvSpPr>
      <dsp:spPr>
        <a:xfrm rot="5400000">
          <a:off x="1915060" y="645149"/>
          <a:ext cx="2024036" cy="1593609"/>
        </a:xfrm>
        <a:prstGeom prst="line">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AC6C98D7-B1E0-45FE-99C7-0BDDCE2DD536}">
      <dsp:nvSpPr>
        <dsp:cNvPr id="0" name=""/>
        <dsp:cNvSpPr/>
      </dsp:nvSpPr>
      <dsp:spPr>
        <a:xfrm>
          <a:off x="4093451" y="858890"/>
          <a:ext cx="1472383" cy="858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24130" rIns="24130" bIns="24130" numCol="1" spcCol="1270" anchor="ctr" anchorCtr="0">
          <a:noAutofit/>
        </a:bodyPr>
        <a:lstStyle/>
        <a:p>
          <a:pPr marL="0" lvl="0" indent="0" algn="l" defTabSz="844550">
            <a:lnSpc>
              <a:spcPct val="90000"/>
            </a:lnSpc>
            <a:spcBef>
              <a:spcPct val="0"/>
            </a:spcBef>
            <a:spcAft>
              <a:spcPct val="35000"/>
            </a:spcAft>
            <a:buNone/>
          </a:pPr>
          <a:r>
            <a:rPr lang="en-US" sz="1900" b="1" kern="1200"/>
            <a:t>Disaster</a:t>
          </a:r>
        </a:p>
      </dsp:txBody>
      <dsp:txXfrm>
        <a:off x="4093451" y="858890"/>
        <a:ext cx="1472383" cy="858890"/>
      </dsp:txXfrm>
    </dsp:sp>
    <dsp:sp modelId="{7DC0CB19-CC85-4A82-9F39-202517816FF1}">
      <dsp:nvSpPr>
        <dsp:cNvPr id="0" name=""/>
        <dsp:cNvSpPr/>
      </dsp:nvSpPr>
      <dsp:spPr>
        <a:xfrm>
          <a:off x="3725355" y="1288335"/>
          <a:ext cx="368095" cy="0"/>
        </a:xfrm>
        <a:prstGeom prst="line">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D71DAA14-EA94-4D0B-BFAC-D86942F59A0A}">
      <dsp:nvSpPr>
        <dsp:cNvPr id="0" name=""/>
        <dsp:cNvSpPr/>
      </dsp:nvSpPr>
      <dsp:spPr>
        <a:xfrm rot="5400000">
          <a:off x="2349512" y="1490640"/>
          <a:ext cx="1577216" cy="1171526"/>
        </a:xfrm>
        <a:prstGeom prst="line">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9DBE2416-A19C-4FFF-9AA9-AF16EADF2A01}">
      <dsp:nvSpPr>
        <dsp:cNvPr id="0" name=""/>
        <dsp:cNvSpPr/>
      </dsp:nvSpPr>
      <dsp:spPr>
        <a:xfrm>
          <a:off x="4093451" y="1717780"/>
          <a:ext cx="1472383" cy="858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24130" rIns="24130" bIns="24130" numCol="1" spcCol="1270" anchor="ctr" anchorCtr="0">
          <a:noAutofit/>
        </a:bodyPr>
        <a:lstStyle/>
        <a:p>
          <a:pPr marL="0" lvl="0" indent="0" algn="l" defTabSz="844550">
            <a:lnSpc>
              <a:spcPct val="90000"/>
            </a:lnSpc>
            <a:spcBef>
              <a:spcPct val="0"/>
            </a:spcBef>
            <a:spcAft>
              <a:spcPct val="35000"/>
            </a:spcAft>
            <a:buNone/>
          </a:pPr>
          <a:r>
            <a:rPr lang="en-US" sz="1900" b="1" kern="1200"/>
            <a:t>Catastrophe</a:t>
          </a:r>
        </a:p>
      </dsp:txBody>
      <dsp:txXfrm>
        <a:off x="4093451" y="1717780"/>
        <a:ext cx="1472383" cy="858890"/>
      </dsp:txXfrm>
    </dsp:sp>
    <dsp:sp modelId="{D4CB3385-AF05-47F5-B926-85C8DCE69D68}">
      <dsp:nvSpPr>
        <dsp:cNvPr id="0" name=""/>
        <dsp:cNvSpPr/>
      </dsp:nvSpPr>
      <dsp:spPr>
        <a:xfrm>
          <a:off x="3725355" y="2147225"/>
          <a:ext cx="368095" cy="0"/>
        </a:xfrm>
        <a:prstGeom prst="line">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A0E98967-65EA-4191-938E-3D7D8939C015}">
      <dsp:nvSpPr>
        <dsp:cNvPr id="0" name=""/>
        <dsp:cNvSpPr/>
      </dsp:nvSpPr>
      <dsp:spPr>
        <a:xfrm rot="5400000">
          <a:off x="2784503" y="2335445"/>
          <a:ext cx="1126863" cy="749443"/>
        </a:xfrm>
        <a:prstGeom prst="line">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73835-5242-4EA4-B9BD-06527464C0DE}">
      <dsp:nvSpPr>
        <dsp:cNvPr id="0" name=""/>
        <dsp:cNvSpPr/>
      </dsp:nvSpPr>
      <dsp:spPr>
        <a:xfrm>
          <a:off x="3201" y="193789"/>
          <a:ext cx="2539866" cy="152391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Municipal Disaster Plans</a:t>
          </a:r>
        </a:p>
      </dsp:txBody>
      <dsp:txXfrm>
        <a:off x="3201" y="193789"/>
        <a:ext cx="2539866" cy="1523919"/>
      </dsp:txXfrm>
    </dsp:sp>
    <dsp:sp modelId="{A00F1F4A-6F4C-46DA-A38B-B23876ADB6D2}">
      <dsp:nvSpPr>
        <dsp:cNvPr id="0" name=""/>
        <dsp:cNvSpPr/>
      </dsp:nvSpPr>
      <dsp:spPr>
        <a:xfrm>
          <a:off x="2797054" y="193789"/>
          <a:ext cx="2539866" cy="1523919"/>
        </a:xfrm>
        <a:prstGeom prst="rect">
          <a:avLst/>
        </a:prstGeom>
        <a:solidFill>
          <a:schemeClr val="accent2">
            <a:hueOff val="13193"/>
            <a:satOff val="112"/>
            <a:lumOff val="19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We currently have 67+ off-site Hazmat plans in the County</a:t>
          </a:r>
        </a:p>
      </dsp:txBody>
      <dsp:txXfrm>
        <a:off x="2797054" y="193789"/>
        <a:ext cx="2539866" cy="1523919"/>
      </dsp:txXfrm>
    </dsp:sp>
    <dsp:sp modelId="{749A39D4-20C6-4326-9E9E-FC85B5ACFD2C}">
      <dsp:nvSpPr>
        <dsp:cNvPr id="0" name=""/>
        <dsp:cNvSpPr/>
      </dsp:nvSpPr>
      <dsp:spPr>
        <a:xfrm>
          <a:off x="5590907" y="193789"/>
          <a:ext cx="2539866" cy="1523919"/>
        </a:xfrm>
        <a:prstGeom prst="rect">
          <a:avLst/>
        </a:prstGeom>
        <a:solidFill>
          <a:schemeClr val="accent2">
            <a:hueOff val="26386"/>
            <a:satOff val="223"/>
            <a:lumOff val="38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School Response Plans </a:t>
          </a:r>
          <a:r>
            <a:rPr lang="en-US" sz="2300" i="1" kern="1200"/>
            <a:t>(K-12 and higher education)</a:t>
          </a:r>
          <a:endParaRPr lang="en-US" sz="2300" kern="1200"/>
        </a:p>
      </dsp:txBody>
      <dsp:txXfrm>
        <a:off x="5590907" y="193789"/>
        <a:ext cx="2539866" cy="1523919"/>
      </dsp:txXfrm>
    </dsp:sp>
    <dsp:sp modelId="{EA9611DF-EF02-4877-860D-5C13B13981E5}">
      <dsp:nvSpPr>
        <dsp:cNvPr id="0" name=""/>
        <dsp:cNvSpPr/>
      </dsp:nvSpPr>
      <dsp:spPr>
        <a:xfrm>
          <a:off x="8384760" y="193789"/>
          <a:ext cx="2539866" cy="1523919"/>
        </a:xfrm>
        <a:prstGeom prst="rect">
          <a:avLst/>
        </a:prstGeom>
        <a:solidFill>
          <a:schemeClr val="accent2">
            <a:hueOff val="39579"/>
            <a:satOff val="335"/>
            <a:lumOff val="57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Countywide Hazard Mitigation Plan</a:t>
          </a:r>
        </a:p>
      </dsp:txBody>
      <dsp:txXfrm>
        <a:off x="8384760" y="193789"/>
        <a:ext cx="2539866" cy="1523919"/>
      </dsp:txXfrm>
    </dsp:sp>
    <dsp:sp modelId="{356F0E8D-48D5-458D-967C-C5A97BA1DE5C}">
      <dsp:nvSpPr>
        <dsp:cNvPr id="0" name=""/>
        <dsp:cNvSpPr/>
      </dsp:nvSpPr>
      <dsp:spPr>
        <a:xfrm>
          <a:off x="3201" y="1971695"/>
          <a:ext cx="2539866" cy="1523919"/>
        </a:xfrm>
        <a:prstGeom prst="rect">
          <a:avLst/>
        </a:prstGeom>
        <a:solidFill>
          <a:schemeClr val="accent2">
            <a:hueOff val="52772"/>
            <a:satOff val="447"/>
            <a:lumOff val="76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Countywide Basic Response Plan</a:t>
          </a:r>
        </a:p>
      </dsp:txBody>
      <dsp:txXfrm>
        <a:off x="3201" y="1971695"/>
        <a:ext cx="2539866" cy="1523919"/>
      </dsp:txXfrm>
    </dsp:sp>
    <dsp:sp modelId="{300A6C55-5748-4B5A-825E-DF35834322C4}">
      <dsp:nvSpPr>
        <dsp:cNvPr id="0" name=""/>
        <dsp:cNvSpPr/>
      </dsp:nvSpPr>
      <dsp:spPr>
        <a:xfrm>
          <a:off x="2797054" y="1971695"/>
          <a:ext cx="2539866" cy="1523919"/>
        </a:xfrm>
        <a:prstGeom prst="rect">
          <a:avLst/>
        </a:prstGeom>
        <a:solidFill>
          <a:schemeClr val="accent2">
            <a:hueOff val="65965"/>
            <a:satOff val="559"/>
            <a:lumOff val="95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15 ESF’s for the County </a:t>
          </a:r>
        </a:p>
      </dsp:txBody>
      <dsp:txXfrm>
        <a:off x="2797054" y="1971695"/>
        <a:ext cx="2539866" cy="1523919"/>
      </dsp:txXfrm>
    </dsp:sp>
    <dsp:sp modelId="{E45D98F6-006F-4DE4-8D1C-3736E02A1BF5}">
      <dsp:nvSpPr>
        <dsp:cNvPr id="0" name=""/>
        <dsp:cNvSpPr/>
      </dsp:nvSpPr>
      <dsp:spPr>
        <a:xfrm>
          <a:off x="5590907" y="1971695"/>
          <a:ext cx="2539866" cy="1523919"/>
        </a:xfrm>
        <a:prstGeom prst="rect">
          <a:avLst/>
        </a:prstGeom>
        <a:solidFill>
          <a:schemeClr val="accent2">
            <a:hueOff val="79158"/>
            <a:satOff val="670"/>
            <a:lumOff val="114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Family Assistance Center, Reunification, Volunteers</a:t>
          </a:r>
        </a:p>
      </dsp:txBody>
      <dsp:txXfrm>
        <a:off x="5590907" y="1971695"/>
        <a:ext cx="2539866" cy="1523919"/>
      </dsp:txXfrm>
    </dsp:sp>
    <dsp:sp modelId="{A0BF187A-98C8-4DAE-871F-795245F68739}">
      <dsp:nvSpPr>
        <dsp:cNvPr id="0" name=""/>
        <dsp:cNvSpPr/>
      </dsp:nvSpPr>
      <dsp:spPr>
        <a:xfrm>
          <a:off x="8384760" y="1971695"/>
          <a:ext cx="2539866" cy="1523919"/>
        </a:xfrm>
        <a:prstGeom prst="rect">
          <a:avLst/>
        </a:prstGeom>
        <a:solidFill>
          <a:schemeClr val="accent2">
            <a:hueOff val="92351"/>
            <a:satOff val="782"/>
            <a:lumOff val="133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Mass Fatality and Mass Casualty</a:t>
          </a:r>
        </a:p>
      </dsp:txBody>
      <dsp:txXfrm>
        <a:off x="8384760" y="1971695"/>
        <a:ext cx="2539866" cy="1523919"/>
      </dsp:txXfrm>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A50702-3C68-4B14-B819-72B57D27F94A}"/>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EF0F4880-E690-44D0-8356-A9E7BDBAB098}"/>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BE6205E-B305-4B90-9534-3C5E99A0275E}" type="datetimeFigureOut">
              <a:rPr lang="en-US" smtClean="0"/>
              <a:t>9/18/2024</a:t>
            </a:fld>
            <a:endParaRPr lang="en-US"/>
          </a:p>
        </p:txBody>
      </p:sp>
      <p:sp>
        <p:nvSpPr>
          <p:cNvPr id="4" name="Footer Placeholder 3">
            <a:extLst>
              <a:ext uri="{FF2B5EF4-FFF2-40B4-BE49-F238E27FC236}">
                <a16:creationId xmlns:a16="http://schemas.microsoft.com/office/drawing/2014/main" id="{26B4ACF6-39FD-4B08-A7D5-5BFDC37B4625}"/>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F7C9FD2-2C57-4DE7-8EA4-86DEE80B988D}"/>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0AC623C-86E0-4A85-83FB-F4A716956FD4}" type="slidenum">
              <a:rPr lang="en-US" smtClean="0"/>
              <a:t>‹#›</a:t>
            </a:fld>
            <a:endParaRPr lang="en-US"/>
          </a:p>
        </p:txBody>
      </p:sp>
    </p:spTree>
    <p:extLst>
      <p:ext uri="{BB962C8B-B14F-4D97-AF65-F5344CB8AC3E}">
        <p14:creationId xmlns:p14="http://schemas.microsoft.com/office/powerpoint/2010/main" val="1693955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33722F1-E430-42A1-A473-1759336AECCE}" type="datetimeFigureOut">
              <a:rPr lang="en-US" smtClean="0"/>
              <a:t>9/18/2024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37D7554-D10C-4E29-B8E6-BB7111FA614F}" type="slidenum">
              <a:rPr lang="en-US" smtClean="0"/>
              <a:t>‹#›</a:t>
            </a:fld>
            <a:endParaRPr lang="en-US"/>
          </a:p>
        </p:txBody>
      </p:sp>
    </p:spTree>
    <p:extLst>
      <p:ext uri="{BB962C8B-B14F-4D97-AF65-F5344CB8AC3E}">
        <p14:creationId xmlns:p14="http://schemas.microsoft.com/office/powerpoint/2010/main" val="351734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During the </a:t>
            </a:r>
            <a:r>
              <a:rPr lang="en-US" u="sng"/>
              <a:t>Preparedness Phase</a:t>
            </a:r>
            <a:r>
              <a:rPr lang="en-US"/>
              <a:t> Emergency Managers prepare </a:t>
            </a:r>
            <a:r>
              <a:rPr lang="en-US" b="1"/>
              <a:t>plans</a:t>
            </a:r>
            <a:r>
              <a:rPr lang="en-US"/>
              <a:t> and </a:t>
            </a:r>
            <a:r>
              <a:rPr lang="en-US" b="1"/>
              <a:t>procedures</a:t>
            </a:r>
            <a:r>
              <a:rPr lang="en-US"/>
              <a:t> for responding to hazardous events</a:t>
            </a:r>
            <a:br>
              <a:rPr lang="en-US"/>
            </a:br>
            <a:r>
              <a:rPr lang="en-US"/>
              <a:t>During the </a:t>
            </a:r>
            <a:r>
              <a:rPr lang="en-US" u="sng"/>
              <a:t>Response Phase</a:t>
            </a:r>
            <a:r>
              <a:rPr lang="en-US"/>
              <a:t>, we conduct </a:t>
            </a:r>
            <a:r>
              <a:rPr lang="en-US" b="1"/>
              <a:t>damage assessments</a:t>
            </a:r>
            <a:r>
              <a:rPr lang="en-US"/>
              <a:t> and </a:t>
            </a:r>
            <a:r>
              <a:rPr lang="en-US" b="1"/>
              <a:t>coordinate resources</a:t>
            </a:r>
          </a:p>
          <a:p>
            <a:r>
              <a:rPr lang="en-US"/>
              <a:t>During the </a:t>
            </a:r>
            <a:r>
              <a:rPr lang="en-US" u="sng"/>
              <a:t>Recovery Phase </a:t>
            </a:r>
            <a:r>
              <a:rPr lang="en-US"/>
              <a:t>we prioritize the </a:t>
            </a:r>
            <a:r>
              <a:rPr lang="en-US" b="1"/>
              <a:t>reconstruction</a:t>
            </a:r>
            <a:r>
              <a:rPr lang="en-US"/>
              <a:t> of critical infrastructures and the </a:t>
            </a:r>
            <a:r>
              <a:rPr lang="en-US" b="1"/>
              <a:t>rehabilitation</a:t>
            </a:r>
            <a:r>
              <a:rPr lang="en-US"/>
              <a:t> of the community</a:t>
            </a:r>
          </a:p>
          <a:p>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2</a:t>
            </a:fld>
            <a:endParaRPr lang="en-US"/>
          </a:p>
        </p:txBody>
      </p:sp>
    </p:spTree>
    <p:extLst>
      <p:ext uri="{BB962C8B-B14F-4D97-AF65-F5344CB8AC3E}">
        <p14:creationId xmlns:p14="http://schemas.microsoft.com/office/powerpoint/2010/main" val="3759292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65C9C5B-BBA9-42AB-806E-92FC22E19CBA}"/>
              </a:ext>
            </a:extLst>
          </p:cNvPr>
          <p:cNvSpPr/>
          <p:nvPr userDrawn="1"/>
        </p:nvSpPr>
        <p:spPr>
          <a:xfrm>
            <a:off x="-1" y="0"/>
            <a:ext cx="90374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AF30CF48-DD5D-4C81-BA7E-470DCBA61E62}"/>
              </a:ext>
            </a:extLst>
          </p:cNvPr>
          <p:cNvSpPr>
            <a:spLocks noGrp="1"/>
          </p:cNvSpPr>
          <p:nvPr>
            <p:ph type="pic" sz="quarter" idx="10" hasCustomPrompt="1"/>
          </p:nvPr>
        </p:nvSpPr>
        <p:spPr>
          <a:xfrm>
            <a:off x="2476500" y="622103"/>
            <a:ext cx="9715500" cy="3720928"/>
          </a:xfrm>
          <a:prstGeom prst="rect">
            <a:avLst/>
          </a:prstGeom>
        </p:spPr>
        <p:txBody>
          <a:bodyPr/>
          <a:lstStyle>
            <a:lvl1pPr marL="0" indent="0" algn="ctr">
              <a:buNone/>
              <a:defRPr/>
            </a:lvl1pPr>
          </a:lstStyle>
          <a:p>
            <a:r>
              <a:rPr lang="en-US"/>
              <a:t>Click to add photo</a:t>
            </a:r>
          </a:p>
        </p:txBody>
      </p:sp>
      <p:cxnSp>
        <p:nvCxnSpPr>
          <p:cNvPr id="15" name="Straight Connector 14">
            <a:extLst>
              <a:ext uri="{FF2B5EF4-FFF2-40B4-BE49-F238E27FC236}">
                <a16:creationId xmlns:a16="http://schemas.microsoft.com/office/drawing/2014/main" id="{E7E08E4E-686B-490D-8EA1-DDC9F1BC7C24}"/>
              </a:ext>
            </a:extLst>
          </p:cNvPr>
          <p:cNvCxnSpPr>
            <a:cxnSpLocks/>
          </p:cNvCxnSpPr>
          <p:nvPr userDrawn="1"/>
        </p:nvCxnSpPr>
        <p:spPr>
          <a:xfrm>
            <a:off x="739466" y="0"/>
            <a:ext cx="0" cy="6187736"/>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12">
            <a:extLst>
              <a:ext uri="{FF2B5EF4-FFF2-40B4-BE49-F238E27FC236}">
                <a16:creationId xmlns:a16="http://schemas.microsoft.com/office/drawing/2014/main" id="{C78B2B3F-3573-4632-872A-ADB36AF4125A}"/>
              </a:ext>
            </a:extLst>
          </p:cNvPr>
          <p:cNvSpPr>
            <a:spLocks noGrp="1"/>
          </p:cNvSpPr>
          <p:nvPr>
            <p:ph type="body" sz="quarter" idx="12" hasCustomPrompt="1"/>
          </p:nvPr>
        </p:nvSpPr>
        <p:spPr>
          <a:xfrm>
            <a:off x="6359337" y="5779363"/>
            <a:ext cx="2459114" cy="685430"/>
          </a:xfrm>
          <a:prstGeom prst="rect">
            <a:avLst/>
          </a:prstGeom>
        </p:spPr>
        <p:txBody>
          <a:bodyPr anchor="ctr"/>
          <a:lstStyle>
            <a:lvl1pPr marL="0" indent="0" algn="r">
              <a:lnSpc>
                <a:spcPct val="80000"/>
              </a:lnSpc>
              <a:spcBef>
                <a:spcPts val="0"/>
              </a:spcBef>
              <a:buNone/>
              <a:defRPr sz="1800" spc="100" baseline="0">
                <a:solidFill>
                  <a:schemeClr val="accent5">
                    <a:lumMod val="20000"/>
                    <a:lumOff val="80000"/>
                  </a:schemeClr>
                </a:solidFill>
                <a:latin typeface="+mn-lt"/>
              </a:defRPr>
            </a:lvl1pPr>
          </a:lstStyle>
          <a:p>
            <a:pPr lvl="0"/>
            <a:r>
              <a:rPr lang="en-US"/>
              <a:t>Click to add name</a:t>
            </a:r>
          </a:p>
        </p:txBody>
      </p:sp>
      <p:sp>
        <p:nvSpPr>
          <p:cNvPr id="12" name="Text Placeholder 12">
            <a:extLst>
              <a:ext uri="{FF2B5EF4-FFF2-40B4-BE49-F238E27FC236}">
                <a16:creationId xmlns:a16="http://schemas.microsoft.com/office/drawing/2014/main" id="{6FF5EE2F-D68A-4C3C-A342-4C0CE6CE20CB}"/>
              </a:ext>
            </a:extLst>
          </p:cNvPr>
          <p:cNvSpPr>
            <a:spLocks noGrp="1"/>
          </p:cNvSpPr>
          <p:nvPr>
            <p:ph type="body" sz="quarter" idx="13" hasCustomPrompt="1"/>
          </p:nvPr>
        </p:nvSpPr>
        <p:spPr>
          <a:xfrm>
            <a:off x="9299663" y="5791178"/>
            <a:ext cx="2459114" cy="685429"/>
          </a:xfrm>
          <a:prstGeom prst="rect">
            <a:avLst/>
          </a:prstGeom>
        </p:spPr>
        <p:txBody>
          <a:bodyPr anchor="ctr"/>
          <a:lstStyle>
            <a:lvl1pPr marL="0" indent="0">
              <a:lnSpc>
                <a:spcPct val="80000"/>
              </a:lnSpc>
              <a:spcBef>
                <a:spcPts val="0"/>
              </a:spcBef>
              <a:buNone/>
              <a:defRPr sz="1600" cap="all" spc="100" baseline="0">
                <a:solidFill>
                  <a:schemeClr val="accent1"/>
                </a:solidFill>
                <a:latin typeface="+mn-lt"/>
              </a:defRPr>
            </a:lvl1pPr>
          </a:lstStyle>
          <a:p>
            <a:pPr lvl="0"/>
            <a:r>
              <a:rPr lang="en-US"/>
              <a:t>Click to add date</a:t>
            </a:r>
          </a:p>
        </p:txBody>
      </p:sp>
      <p:sp>
        <p:nvSpPr>
          <p:cNvPr id="2" name="Title 1">
            <a:extLst>
              <a:ext uri="{FF2B5EF4-FFF2-40B4-BE49-F238E27FC236}">
                <a16:creationId xmlns:a16="http://schemas.microsoft.com/office/drawing/2014/main" id="{D52DB723-8435-4F35-BF55-AFB7DC8FD4C3}"/>
              </a:ext>
            </a:extLst>
          </p:cNvPr>
          <p:cNvSpPr>
            <a:spLocks noGrp="1"/>
          </p:cNvSpPr>
          <p:nvPr>
            <p:ph type="title" hasCustomPrompt="1"/>
          </p:nvPr>
        </p:nvSpPr>
        <p:spPr>
          <a:xfrm>
            <a:off x="995205" y="4965134"/>
            <a:ext cx="4333088" cy="1596004"/>
          </a:xfrm>
          <a:prstGeom prst="rect">
            <a:avLst/>
          </a:prstGeom>
        </p:spPr>
        <p:txBody>
          <a:bodyPr anchor="ctr"/>
          <a:lstStyle>
            <a:lvl1pPr>
              <a:lnSpc>
                <a:spcPct val="80000"/>
              </a:lnSpc>
              <a:defRPr sz="5000" spc="100" baseline="0">
                <a:solidFill>
                  <a:schemeClr val="accent5">
                    <a:lumMod val="20000"/>
                    <a:lumOff val="80000"/>
                  </a:schemeClr>
                </a:solidFill>
              </a:defRPr>
            </a:lvl1pPr>
          </a:lstStyle>
          <a:p>
            <a:r>
              <a:rPr lang="en-US"/>
              <a:t>Click to add title</a:t>
            </a:r>
          </a:p>
        </p:txBody>
      </p:sp>
    </p:spTree>
    <p:extLst>
      <p:ext uri="{BB962C8B-B14F-4D97-AF65-F5344CB8AC3E}">
        <p14:creationId xmlns:p14="http://schemas.microsoft.com/office/powerpoint/2010/main" val="2167580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ng Contoso to the Competition​">
    <p:spTree>
      <p:nvGrpSpPr>
        <p:cNvPr id="1" name=""/>
        <p:cNvGrpSpPr/>
        <p:nvPr/>
      </p:nvGrpSpPr>
      <p:grpSpPr>
        <a:xfrm>
          <a:off x="0" y="0"/>
          <a:ext cx="0" cy="0"/>
          <a:chOff x="0" y="0"/>
          <a:chExt cx="0" cy="0"/>
        </a:xfrm>
      </p:grpSpPr>
      <p:sp>
        <p:nvSpPr>
          <p:cNvPr id="12" name="Picture Placeholder 10">
            <a:extLst>
              <a:ext uri="{FF2B5EF4-FFF2-40B4-BE49-F238E27FC236}">
                <a16:creationId xmlns:a16="http://schemas.microsoft.com/office/drawing/2014/main" id="{995D6E1F-61DD-45C8-BD0F-87774F3858F1}"/>
              </a:ext>
            </a:extLst>
          </p:cNvPr>
          <p:cNvSpPr>
            <a:spLocks noGrp="1"/>
          </p:cNvSpPr>
          <p:nvPr>
            <p:ph type="pic" sz="quarter" idx="17" hasCustomPrompt="1"/>
          </p:nvPr>
        </p:nvSpPr>
        <p:spPr>
          <a:xfrm>
            <a:off x="0" y="0"/>
            <a:ext cx="12192000" cy="6858000"/>
          </a:xfrm>
          <a:prstGeom prst="rect">
            <a:avLst/>
          </a:prstGeom>
        </p:spPr>
        <p:txBody>
          <a:bodyPr/>
          <a:lstStyle>
            <a:lvl1pPr marL="0" indent="0" algn="ctr">
              <a:buNone/>
              <a:defRPr/>
            </a:lvl1pPr>
          </a:lstStyle>
          <a:p>
            <a:r>
              <a:rPr lang="en-US"/>
              <a:t>Click to add photo</a:t>
            </a:r>
          </a:p>
        </p:txBody>
      </p:sp>
      <p:sp>
        <p:nvSpPr>
          <p:cNvPr id="4" name="Date Placeholder 3">
            <a:extLst>
              <a:ext uri="{FF2B5EF4-FFF2-40B4-BE49-F238E27FC236}">
                <a16:creationId xmlns:a16="http://schemas.microsoft.com/office/drawing/2014/main" id="{2A3F1E30-78A1-4D04-868B-2FF65A0CDB7B}"/>
              </a:ext>
            </a:extLst>
          </p:cNvPr>
          <p:cNvSpPr>
            <a:spLocks noGrp="1"/>
          </p:cNvSpPr>
          <p:nvPr>
            <p:ph type="dt" sz="half" idx="10"/>
          </p:nvPr>
        </p:nvSpPr>
        <p:spPr/>
        <p:txBody>
          <a:bodyPr/>
          <a:lstStyle/>
          <a:p>
            <a:r>
              <a:rPr lang="en-US"/>
              <a:t>8/05/20XX</a:t>
            </a:r>
          </a:p>
        </p:txBody>
      </p:sp>
      <p:sp>
        <p:nvSpPr>
          <p:cNvPr id="6" name="Slide Number Placeholder 5">
            <a:extLst>
              <a:ext uri="{FF2B5EF4-FFF2-40B4-BE49-F238E27FC236}">
                <a16:creationId xmlns:a16="http://schemas.microsoft.com/office/drawing/2014/main" id="{0A92EE5A-2D26-4A38-BF97-6266BFC42526}"/>
              </a:ext>
            </a:extLst>
          </p:cNvPr>
          <p:cNvSpPr>
            <a:spLocks noGrp="1"/>
          </p:cNvSpPr>
          <p:nvPr>
            <p:ph type="sldNum" sz="quarter" idx="12"/>
          </p:nvPr>
        </p:nvSpPr>
        <p:spPr/>
        <p:txBody>
          <a:bodyPr/>
          <a:lstStyle/>
          <a:p>
            <a:fld id="{18D65601-5AE2-46FC-B138-694DDD2B510D}" type="slidenum">
              <a:rPr lang="en-US" smtClean="0"/>
              <a:t>‹#›</a:t>
            </a:fld>
            <a:endParaRPr lang="en-US"/>
          </a:p>
        </p:txBody>
      </p:sp>
      <p:sp>
        <p:nvSpPr>
          <p:cNvPr id="11" name="Content Placeholder 15">
            <a:extLst>
              <a:ext uri="{FF2B5EF4-FFF2-40B4-BE49-F238E27FC236}">
                <a16:creationId xmlns:a16="http://schemas.microsoft.com/office/drawing/2014/main" id="{716CE84D-B2FA-4712-9112-9A6349EE051E}"/>
              </a:ext>
            </a:extLst>
          </p:cNvPr>
          <p:cNvSpPr>
            <a:spLocks noGrp="1"/>
          </p:cNvSpPr>
          <p:nvPr>
            <p:ph sz="quarter" idx="16" hasCustomPrompt="1"/>
          </p:nvPr>
        </p:nvSpPr>
        <p:spPr>
          <a:xfrm>
            <a:off x="1008686" y="2921932"/>
            <a:ext cx="4114800" cy="1268810"/>
          </a:xfrm>
          <a:prstGeom prst="rect">
            <a:avLst/>
          </a:prstGeom>
        </p:spPr>
        <p:txBody>
          <a:bodyPr/>
          <a:lstStyle>
            <a:lvl1pPr marL="0" indent="0">
              <a:lnSpc>
                <a:spcPct val="150000"/>
              </a:lnSpc>
              <a:spcBef>
                <a:spcPts val="0"/>
              </a:spcBef>
              <a:spcAft>
                <a:spcPts val="1200"/>
              </a:spcAft>
              <a:buNone/>
              <a:defRPr sz="1400" spc="100" baseline="0">
                <a:solidFill>
                  <a:schemeClr val="accent1"/>
                </a:solidFill>
              </a:defRPr>
            </a:lvl1pPr>
          </a:lstStyle>
          <a:p>
            <a:pPr lvl="0"/>
            <a:r>
              <a:rPr lang="en-US"/>
              <a:t>Click to add text</a:t>
            </a:r>
          </a:p>
        </p:txBody>
      </p:sp>
      <p:sp>
        <p:nvSpPr>
          <p:cNvPr id="13" name="Content Placeholder 15">
            <a:extLst>
              <a:ext uri="{FF2B5EF4-FFF2-40B4-BE49-F238E27FC236}">
                <a16:creationId xmlns:a16="http://schemas.microsoft.com/office/drawing/2014/main" id="{5EB29FAF-F8EE-4156-8E07-E14DFBABA091}"/>
              </a:ext>
            </a:extLst>
          </p:cNvPr>
          <p:cNvSpPr>
            <a:spLocks noGrp="1"/>
          </p:cNvSpPr>
          <p:nvPr>
            <p:ph sz="quarter" idx="18" hasCustomPrompt="1"/>
          </p:nvPr>
        </p:nvSpPr>
        <p:spPr>
          <a:xfrm>
            <a:off x="1008686" y="4327267"/>
            <a:ext cx="4114800" cy="1268810"/>
          </a:xfrm>
          <a:prstGeom prst="rect">
            <a:avLst/>
          </a:prstGeom>
        </p:spPr>
        <p:txBody>
          <a:bodyPr/>
          <a:lstStyle>
            <a:lvl1pPr marL="0" indent="0">
              <a:lnSpc>
                <a:spcPct val="150000"/>
              </a:lnSpc>
              <a:spcBef>
                <a:spcPts val="0"/>
              </a:spcBef>
              <a:spcAft>
                <a:spcPts val="1200"/>
              </a:spcAft>
              <a:buNone/>
              <a:defRPr sz="1400" spc="100" baseline="0">
                <a:solidFill>
                  <a:schemeClr val="accent1"/>
                </a:solidFill>
              </a:defRPr>
            </a:lvl1pPr>
          </a:lstStyle>
          <a:p>
            <a:pPr lvl="0"/>
            <a:r>
              <a:rPr lang="en-US"/>
              <a:t>Click to add text</a:t>
            </a:r>
          </a:p>
        </p:txBody>
      </p:sp>
      <p:sp>
        <p:nvSpPr>
          <p:cNvPr id="2" name="Title 1">
            <a:extLst>
              <a:ext uri="{FF2B5EF4-FFF2-40B4-BE49-F238E27FC236}">
                <a16:creationId xmlns:a16="http://schemas.microsoft.com/office/drawing/2014/main" id="{DFC5BC42-EC33-40D4-8189-69F1D23ADE04}"/>
              </a:ext>
            </a:extLst>
          </p:cNvPr>
          <p:cNvSpPr>
            <a:spLocks noGrp="1"/>
          </p:cNvSpPr>
          <p:nvPr>
            <p:ph type="title"/>
          </p:nvPr>
        </p:nvSpPr>
        <p:spPr>
          <a:xfrm>
            <a:off x="1008686" y="1516597"/>
            <a:ext cx="3980182" cy="1268810"/>
          </a:xfrm>
          <a:prstGeom prst="rect">
            <a:avLst/>
          </a:prstGeom>
        </p:spPr>
        <p:txBody>
          <a:bodyPr anchor="ctr"/>
          <a:lstStyle>
            <a:lvl1pPr>
              <a:lnSpc>
                <a:spcPct val="125000"/>
              </a:lnSpc>
              <a:defRPr lang="en-US" sz="2400" spc="100" baseline="0">
                <a:solidFill>
                  <a:schemeClr val="accent1"/>
                </a:solidFill>
                <a:ea typeface="+mn-ea"/>
                <a:cs typeface="+mn-cs"/>
              </a:defRPr>
            </a:lvl1pPr>
          </a:lstStyle>
          <a:p>
            <a:pPr marL="0" lvl="0" indent="0">
              <a:lnSpc>
                <a:spcPct val="125000"/>
              </a:lnSpc>
              <a:spcBef>
                <a:spcPts val="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998323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istory">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70415A3-6E46-4BC3-B867-3A6A61D0F55F}"/>
              </a:ext>
            </a:extLst>
          </p:cNvPr>
          <p:cNvSpPr>
            <a:spLocks noGrp="1"/>
          </p:cNvSpPr>
          <p:nvPr>
            <p:ph type="dt" sz="half" idx="10"/>
          </p:nvPr>
        </p:nvSpPr>
        <p:spPr/>
        <p:txBody>
          <a:bodyPr/>
          <a:lstStyle/>
          <a:p>
            <a:r>
              <a:rPr lang="en-US"/>
              <a:t>8/05/20XX</a:t>
            </a:r>
          </a:p>
        </p:txBody>
      </p:sp>
      <p:sp>
        <p:nvSpPr>
          <p:cNvPr id="5" name="Footer Placeholder 4">
            <a:extLst>
              <a:ext uri="{FF2B5EF4-FFF2-40B4-BE49-F238E27FC236}">
                <a16:creationId xmlns:a16="http://schemas.microsoft.com/office/drawing/2014/main" id="{CC1ADF53-2713-40AC-9CC8-AA83770C91C4}"/>
              </a:ext>
            </a:extLst>
          </p:cNvPr>
          <p:cNvSpPr>
            <a:spLocks noGrp="1"/>
          </p:cNvSpPr>
          <p:nvPr>
            <p:ph type="ftr" sz="quarter" idx="11"/>
          </p:nvPr>
        </p:nvSpPr>
        <p:spPr/>
        <p:txBody>
          <a:bodyPr/>
          <a:lstStyle/>
          <a:p>
            <a:r>
              <a:rPr lang="en-US"/>
              <a:t>Conference Presentation</a:t>
            </a:r>
          </a:p>
        </p:txBody>
      </p:sp>
      <p:sp>
        <p:nvSpPr>
          <p:cNvPr id="6" name="Slide Number Placeholder 5">
            <a:extLst>
              <a:ext uri="{FF2B5EF4-FFF2-40B4-BE49-F238E27FC236}">
                <a16:creationId xmlns:a16="http://schemas.microsoft.com/office/drawing/2014/main" id="{1BD08A84-ADB1-42C6-A7B1-E5C5A728B9AE}"/>
              </a:ext>
            </a:extLst>
          </p:cNvPr>
          <p:cNvSpPr>
            <a:spLocks noGrp="1"/>
          </p:cNvSpPr>
          <p:nvPr>
            <p:ph type="sldNum" sz="quarter" idx="12"/>
          </p:nvPr>
        </p:nvSpPr>
        <p:spPr/>
        <p:txBody>
          <a:bodyPr/>
          <a:lstStyle/>
          <a:p>
            <a:fld id="{18D65601-5AE2-46FC-B138-694DDD2B510D}" type="slidenum">
              <a:rPr lang="en-US" smtClean="0"/>
              <a:t>‹#›</a:t>
            </a:fld>
            <a:endParaRPr lang="en-US"/>
          </a:p>
        </p:txBody>
      </p:sp>
      <p:sp>
        <p:nvSpPr>
          <p:cNvPr id="15" name="Text Placeholder 14">
            <a:extLst>
              <a:ext uri="{FF2B5EF4-FFF2-40B4-BE49-F238E27FC236}">
                <a16:creationId xmlns:a16="http://schemas.microsoft.com/office/drawing/2014/main" id="{09C0924B-E154-4A9E-830A-0CED0F96BA6D}"/>
              </a:ext>
            </a:extLst>
          </p:cNvPr>
          <p:cNvSpPr>
            <a:spLocks noGrp="1"/>
          </p:cNvSpPr>
          <p:nvPr>
            <p:ph type="body" sz="quarter" idx="17" hasCustomPrompt="1"/>
          </p:nvPr>
        </p:nvSpPr>
        <p:spPr>
          <a:xfrm>
            <a:off x="1712346"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16" name="Text Placeholder 14">
            <a:extLst>
              <a:ext uri="{FF2B5EF4-FFF2-40B4-BE49-F238E27FC236}">
                <a16:creationId xmlns:a16="http://schemas.microsoft.com/office/drawing/2014/main" id="{09FC371A-791E-4A18-A05F-62DAAB144FE0}"/>
              </a:ext>
            </a:extLst>
          </p:cNvPr>
          <p:cNvSpPr>
            <a:spLocks noGrp="1"/>
          </p:cNvSpPr>
          <p:nvPr>
            <p:ph type="body" sz="quarter" idx="18" hasCustomPrompt="1"/>
          </p:nvPr>
        </p:nvSpPr>
        <p:spPr>
          <a:xfrm>
            <a:off x="2501761"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17" name="Text Placeholder 14">
            <a:extLst>
              <a:ext uri="{FF2B5EF4-FFF2-40B4-BE49-F238E27FC236}">
                <a16:creationId xmlns:a16="http://schemas.microsoft.com/office/drawing/2014/main" id="{7370EA53-C218-4777-8992-DFE61FD94A52}"/>
              </a:ext>
            </a:extLst>
          </p:cNvPr>
          <p:cNvSpPr>
            <a:spLocks noGrp="1"/>
          </p:cNvSpPr>
          <p:nvPr>
            <p:ph type="body" sz="quarter" idx="19" hasCustomPrompt="1"/>
          </p:nvPr>
        </p:nvSpPr>
        <p:spPr>
          <a:xfrm>
            <a:off x="3291176"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18" name="Text Placeholder 14">
            <a:extLst>
              <a:ext uri="{FF2B5EF4-FFF2-40B4-BE49-F238E27FC236}">
                <a16:creationId xmlns:a16="http://schemas.microsoft.com/office/drawing/2014/main" id="{52263598-CA5C-4D32-8005-69A3003C53F0}"/>
              </a:ext>
            </a:extLst>
          </p:cNvPr>
          <p:cNvSpPr>
            <a:spLocks noGrp="1"/>
          </p:cNvSpPr>
          <p:nvPr>
            <p:ph type="body" sz="quarter" idx="20" hasCustomPrompt="1"/>
          </p:nvPr>
        </p:nvSpPr>
        <p:spPr>
          <a:xfrm>
            <a:off x="4080591"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19" name="Text Placeholder 14">
            <a:extLst>
              <a:ext uri="{FF2B5EF4-FFF2-40B4-BE49-F238E27FC236}">
                <a16:creationId xmlns:a16="http://schemas.microsoft.com/office/drawing/2014/main" id="{04255F76-4757-4D5C-80D7-A3307CEBC13D}"/>
              </a:ext>
            </a:extLst>
          </p:cNvPr>
          <p:cNvSpPr>
            <a:spLocks noGrp="1"/>
          </p:cNvSpPr>
          <p:nvPr>
            <p:ph type="body" sz="quarter" idx="21" hasCustomPrompt="1"/>
          </p:nvPr>
        </p:nvSpPr>
        <p:spPr>
          <a:xfrm>
            <a:off x="4810807" y="3093970"/>
            <a:ext cx="61531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0" name="Text Placeholder 14">
            <a:extLst>
              <a:ext uri="{FF2B5EF4-FFF2-40B4-BE49-F238E27FC236}">
                <a16:creationId xmlns:a16="http://schemas.microsoft.com/office/drawing/2014/main" id="{6948AE7E-55CC-4F22-9239-099E8E8EF216}"/>
              </a:ext>
            </a:extLst>
          </p:cNvPr>
          <p:cNvSpPr>
            <a:spLocks noGrp="1"/>
          </p:cNvSpPr>
          <p:nvPr>
            <p:ph type="body" sz="quarter" idx="22" hasCustomPrompt="1"/>
          </p:nvPr>
        </p:nvSpPr>
        <p:spPr>
          <a:xfrm>
            <a:off x="5659421"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1" name="Text Placeholder 14">
            <a:extLst>
              <a:ext uri="{FF2B5EF4-FFF2-40B4-BE49-F238E27FC236}">
                <a16:creationId xmlns:a16="http://schemas.microsoft.com/office/drawing/2014/main" id="{D91E6446-232F-4870-8335-C708DDB3E7B0}"/>
              </a:ext>
            </a:extLst>
          </p:cNvPr>
          <p:cNvSpPr>
            <a:spLocks noGrp="1"/>
          </p:cNvSpPr>
          <p:nvPr>
            <p:ph type="body" sz="quarter" idx="23" hasCustomPrompt="1"/>
          </p:nvPr>
        </p:nvSpPr>
        <p:spPr>
          <a:xfrm>
            <a:off x="6448836"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2" name="Text Placeholder 14">
            <a:extLst>
              <a:ext uri="{FF2B5EF4-FFF2-40B4-BE49-F238E27FC236}">
                <a16:creationId xmlns:a16="http://schemas.microsoft.com/office/drawing/2014/main" id="{6A3A8254-B2DC-4C36-8E81-397E7CB3EC04}"/>
              </a:ext>
            </a:extLst>
          </p:cNvPr>
          <p:cNvSpPr>
            <a:spLocks noGrp="1"/>
          </p:cNvSpPr>
          <p:nvPr>
            <p:ph type="body" sz="quarter" idx="24" hasCustomPrompt="1"/>
          </p:nvPr>
        </p:nvSpPr>
        <p:spPr>
          <a:xfrm>
            <a:off x="7238251"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3" name="Text Placeholder 14">
            <a:extLst>
              <a:ext uri="{FF2B5EF4-FFF2-40B4-BE49-F238E27FC236}">
                <a16:creationId xmlns:a16="http://schemas.microsoft.com/office/drawing/2014/main" id="{048C7215-4A75-4BF9-96EC-BEA9AA1239CC}"/>
              </a:ext>
            </a:extLst>
          </p:cNvPr>
          <p:cNvSpPr>
            <a:spLocks noGrp="1"/>
          </p:cNvSpPr>
          <p:nvPr>
            <p:ph type="body" sz="quarter" idx="25" hasCustomPrompt="1"/>
          </p:nvPr>
        </p:nvSpPr>
        <p:spPr>
          <a:xfrm>
            <a:off x="8027666"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4" name="Text Placeholder 14">
            <a:extLst>
              <a:ext uri="{FF2B5EF4-FFF2-40B4-BE49-F238E27FC236}">
                <a16:creationId xmlns:a16="http://schemas.microsoft.com/office/drawing/2014/main" id="{C2FA34D0-4280-4201-9E40-5FE0D81D7DCC}"/>
              </a:ext>
            </a:extLst>
          </p:cNvPr>
          <p:cNvSpPr>
            <a:spLocks noGrp="1"/>
          </p:cNvSpPr>
          <p:nvPr>
            <p:ph type="body" sz="quarter" idx="26" hasCustomPrompt="1"/>
          </p:nvPr>
        </p:nvSpPr>
        <p:spPr>
          <a:xfrm>
            <a:off x="8817081"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5" name="Text Placeholder 14">
            <a:extLst>
              <a:ext uri="{FF2B5EF4-FFF2-40B4-BE49-F238E27FC236}">
                <a16:creationId xmlns:a16="http://schemas.microsoft.com/office/drawing/2014/main" id="{BD0D6DFA-0AE8-42A3-ADA8-785B98B99E41}"/>
              </a:ext>
            </a:extLst>
          </p:cNvPr>
          <p:cNvSpPr>
            <a:spLocks noGrp="1"/>
          </p:cNvSpPr>
          <p:nvPr>
            <p:ph type="body" sz="quarter" idx="27" hasCustomPrompt="1"/>
          </p:nvPr>
        </p:nvSpPr>
        <p:spPr>
          <a:xfrm>
            <a:off x="9606496"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6" name="Text Placeholder 14">
            <a:extLst>
              <a:ext uri="{FF2B5EF4-FFF2-40B4-BE49-F238E27FC236}">
                <a16:creationId xmlns:a16="http://schemas.microsoft.com/office/drawing/2014/main" id="{7E475D18-842D-4508-9049-99A36DA3895D}"/>
              </a:ext>
            </a:extLst>
          </p:cNvPr>
          <p:cNvSpPr>
            <a:spLocks noGrp="1"/>
          </p:cNvSpPr>
          <p:nvPr>
            <p:ph type="body" sz="quarter" idx="28" hasCustomPrompt="1"/>
          </p:nvPr>
        </p:nvSpPr>
        <p:spPr>
          <a:xfrm>
            <a:off x="10395907"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7" name="Text Placeholder 14">
            <a:extLst>
              <a:ext uri="{FF2B5EF4-FFF2-40B4-BE49-F238E27FC236}">
                <a16:creationId xmlns:a16="http://schemas.microsoft.com/office/drawing/2014/main" id="{F7A2B249-C1B4-4F5F-9C74-B3763CCFC8D5}"/>
              </a:ext>
            </a:extLst>
          </p:cNvPr>
          <p:cNvSpPr>
            <a:spLocks noGrp="1"/>
          </p:cNvSpPr>
          <p:nvPr>
            <p:ph type="body" sz="quarter" idx="29" hasCustomPrompt="1"/>
          </p:nvPr>
        </p:nvSpPr>
        <p:spPr>
          <a:xfrm>
            <a:off x="1712346"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8" name="Text Placeholder 14">
            <a:extLst>
              <a:ext uri="{FF2B5EF4-FFF2-40B4-BE49-F238E27FC236}">
                <a16:creationId xmlns:a16="http://schemas.microsoft.com/office/drawing/2014/main" id="{64240E02-7397-4BFB-923B-4E4A96C7C81B}"/>
              </a:ext>
            </a:extLst>
          </p:cNvPr>
          <p:cNvSpPr>
            <a:spLocks noGrp="1"/>
          </p:cNvSpPr>
          <p:nvPr>
            <p:ph type="body" sz="quarter" idx="30" hasCustomPrompt="1"/>
          </p:nvPr>
        </p:nvSpPr>
        <p:spPr>
          <a:xfrm>
            <a:off x="2501761"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9" name="Text Placeholder 14">
            <a:extLst>
              <a:ext uri="{FF2B5EF4-FFF2-40B4-BE49-F238E27FC236}">
                <a16:creationId xmlns:a16="http://schemas.microsoft.com/office/drawing/2014/main" id="{41400094-84D6-4303-BA4B-0E0D1FF018E1}"/>
              </a:ext>
            </a:extLst>
          </p:cNvPr>
          <p:cNvSpPr>
            <a:spLocks noGrp="1"/>
          </p:cNvSpPr>
          <p:nvPr>
            <p:ph type="body" sz="quarter" idx="31" hasCustomPrompt="1"/>
          </p:nvPr>
        </p:nvSpPr>
        <p:spPr>
          <a:xfrm>
            <a:off x="3291176"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0" name="Text Placeholder 14">
            <a:extLst>
              <a:ext uri="{FF2B5EF4-FFF2-40B4-BE49-F238E27FC236}">
                <a16:creationId xmlns:a16="http://schemas.microsoft.com/office/drawing/2014/main" id="{AAF6E8A4-DDDD-49A1-B1C9-3574B58A83D0}"/>
              </a:ext>
            </a:extLst>
          </p:cNvPr>
          <p:cNvSpPr>
            <a:spLocks noGrp="1"/>
          </p:cNvSpPr>
          <p:nvPr>
            <p:ph type="body" sz="quarter" idx="32" hasCustomPrompt="1"/>
          </p:nvPr>
        </p:nvSpPr>
        <p:spPr>
          <a:xfrm>
            <a:off x="4080591"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1" name="Text Placeholder 14">
            <a:extLst>
              <a:ext uri="{FF2B5EF4-FFF2-40B4-BE49-F238E27FC236}">
                <a16:creationId xmlns:a16="http://schemas.microsoft.com/office/drawing/2014/main" id="{D9AB8D6A-C296-4468-9A7D-7F46B36429A0}"/>
              </a:ext>
            </a:extLst>
          </p:cNvPr>
          <p:cNvSpPr>
            <a:spLocks noGrp="1"/>
          </p:cNvSpPr>
          <p:nvPr>
            <p:ph type="body" sz="quarter" idx="33" hasCustomPrompt="1"/>
          </p:nvPr>
        </p:nvSpPr>
        <p:spPr>
          <a:xfrm>
            <a:off x="4810807" y="4795797"/>
            <a:ext cx="61531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2" name="Text Placeholder 14">
            <a:extLst>
              <a:ext uri="{FF2B5EF4-FFF2-40B4-BE49-F238E27FC236}">
                <a16:creationId xmlns:a16="http://schemas.microsoft.com/office/drawing/2014/main" id="{D17C8109-2F1A-4248-BE14-FE5D4AE1E356}"/>
              </a:ext>
            </a:extLst>
          </p:cNvPr>
          <p:cNvSpPr>
            <a:spLocks noGrp="1"/>
          </p:cNvSpPr>
          <p:nvPr>
            <p:ph type="body" sz="quarter" idx="34" hasCustomPrompt="1"/>
          </p:nvPr>
        </p:nvSpPr>
        <p:spPr>
          <a:xfrm>
            <a:off x="5659421"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3" name="Text Placeholder 14">
            <a:extLst>
              <a:ext uri="{FF2B5EF4-FFF2-40B4-BE49-F238E27FC236}">
                <a16:creationId xmlns:a16="http://schemas.microsoft.com/office/drawing/2014/main" id="{5735C006-B8AC-427F-A337-4F607EB5431F}"/>
              </a:ext>
            </a:extLst>
          </p:cNvPr>
          <p:cNvSpPr>
            <a:spLocks noGrp="1"/>
          </p:cNvSpPr>
          <p:nvPr>
            <p:ph type="body" sz="quarter" idx="35" hasCustomPrompt="1"/>
          </p:nvPr>
        </p:nvSpPr>
        <p:spPr>
          <a:xfrm>
            <a:off x="6448836"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4" name="Text Placeholder 14">
            <a:extLst>
              <a:ext uri="{FF2B5EF4-FFF2-40B4-BE49-F238E27FC236}">
                <a16:creationId xmlns:a16="http://schemas.microsoft.com/office/drawing/2014/main" id="{B62C7805-F615-4B77-89DD-63F1F946E781}"/>
              </a:ext>
            </a:extLst>
          </p:cNvPr>
          <p:cNvSpPr>
            <a:spLocks noGrp="1"/>
          </p:cNvSpPr>
          <p:nvPr>
            <p:ph type="body" sz="quarter" idx="36" hasCustomPrompt="1"/>
          </p:nvPr>
        </p:nvSpPr>
        <p:spPr>
          <a:xfrm>
            <a:off x="7238251"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5" name="Text Placeholder 14">
            <a:extLst>
              <a:ext uri="{FF2B5EF4-FFF2-40B4-BE49-F238E27FC236}">
                <a16:creationId xmlns:a16="http://schemas.microsoft.com/office/drawing/2014/main" id="{7B0BABA0-0326-410E-AECF-0D41365DD47C}"/>
              </a:ext>
            </a:extLst>
          </p:cNvPr>
          <p:cNvSpPr>
            <a:spLocks noGrp="1"/>
          </p:cNvSpPr>
          <p:nvPr>
            <p:ph type="body" sz="quarter" idx="37" hasCustomPrompt="1"/>
          </p:nvPr>
        </p:nvSpPr>
        <p:spPr>
          <a:xfrm>
            <a:off x="8027666"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6" name="Text Placeholder 14">
            <a:extLst>
              <a:ext uri="{FF2B5EF4-FFF2-40B4-BE49-F238E27FC236}">
                <a16:creationId xmlns:a16="http://schemas.microsoft.com/office/drawing/2014/main" id="{9E4FCBEC-4348-4D10-B139-FD526C86B178}"/>
              </a:ext>
            </a:extLst>
          </p:cNvPr>
          <p:cNvSpPr>
            <a:spLocks noGrp="1"/>
          </p:cNvSpPr>
          <p:nvPr>
            <p:ph type="body" sz="quarter" idx="38" hasCustomPrompt="1"/>
          </p:nvPr>
        </p:nvSpPr>
        <p:spPr>
          <a:xfrm>
            <a:off x="8817081"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7" name="Text Placeholder 14">
            <a:extLst>
              <a:ext uri="{FF2B5EF4-FFF2-40B4-BE49-F238E27FC236}">
                <a16:creationId xmlns:a16="http://schemas.microsoft.com/office/drawing/2014/main" id="{DA4FA8D2-F1E5-4A88-855F-84D521DB7046}"/>
              </a:ext>
            </a:extLst>
          </p:cNvPr>
          <p:cNvSpPr>
            <a:spLocks noGrp="1"/>
          </p:cNvSpPr>
          <p:nvPr>
            <p:ph type="body" sz="quarter" idx="39" hasCustomPrompt="1"/>
          </p:nvPr>
        </p:nvSpPr>
        <p:spPr>
          <a:xfrm>
            <a:off x="9606496"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8" name="Text Placeholder 14">
            <a:extLst>
              <a:ext uri="{FF2B5EF4-FFF2-40B4-BE49-F238E27FC236}">
                <a16:creationId xmlns:a16="http://schemas.microsoft.com/office/drawing/2014/main" id="{7E27FFDC-7B67-4C2F-8712-C7961E6E9A91}"/>
              </a:ext>
            </a:extLst>
          </p:cNvPr>
          <p:cNvSpPr>
            <a:spLocks noGrp="1"/>
          </p:cNvSpPr>
          <p:nvPr>
            <p:ph type="body" sz="quarter" idx="40" hasCustomPrompt="1"/>
          </p:nvPr>
        </p:nvSpPr>
        <p:spPr>
          <a:xfrm>
            <a:off x="10395907"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51" name="Text Placeholder 14">
            <a:extLst>
              <a:ext uri="{FF2B5EF4-FFF2-40B4-BE49-F238E27FC236}">
                <a16:creationId xmlns:a16="http://schemas.microsoft.com/office/drawing/2014/main" id="{B098AA04-538E-4D0B-BC5E-3C79B451D15C}"/>
              </a:ext>
            </a:extLst>
          </p:cNvPr>
          <p:cNvSpPr>
            <a:spLocks noGrp="1"/>
          </p:cNvSpPr>
          <p:nvPr>
            <p:ph type="body" sz="quarter" idx="41" hasCustomPrompt="1"/>
          </p:nvPr>
        </p:nvSpPr>
        <p:spPr>
          <a:xfrm>
            <a:off x="696804" y="2672211"/>
            <a:ext cx="1021001" cy="501726"/>
          </a:xfrm>
          <a:prstGeom prst="rect">
            <a:avLst/>
          </a:prstGeom>
        </p:spPr>
        <p:txBody>
          <a:bodyPr anchor="ctr"/>
          <a:lstStyle>
            <a:lvl1pPr marL="0" indent="0" algn="ctr">
              <a:buNone/>
              <a:defRPr sz="2000" cap="all" spc="100" baseline="0">
                <a:solidFill>
                  <a:schemeClr val="accent5">
                    <a:lumMod val="50000"/>
                  </a:schemeClr>
                </a:solidFill>
                <a:latin typeface="+mj-lt"/>
              </a:defRPr>
            </a:lvl1pPr>
          </a:lstStyle>
          <a:p>
            <a:pPr lvl="0"/>
            <a:r>
              <a:rPr lang="en-US"/>
              <a:t>Add year</a:t>
            </a:r>
          </a:p>
        </p:txBody>
      </p:sp>
      <p:sp>
        <p:nvSpPr>
          <p:cNvPr id="52" name="Text Placeholder 14">
            <a:extLst>
              <a:ext uri="{FF2B5EF4-FFF2-40B4-BE49-F238E27FC236}">
                <a16:creationId xmlns:a16="http://schemas.microsoft.com/office/drawing/2014/main" id="{80992CBE-A6F0-4FF1-8F4F-84B050480AD2}"/>
              </a:ext>
            </a:extLst>
          </p:cNvPr>
          <p:cNvSpPr>
            <a:spLocks noGrp="1"/>
          </p:cNvSpPr>
          <p:nvPr>
            <p:ph type="body" sz="quarter" idx="42" hasCustomPrompt="1"/>
          </p:nvPr>
        </p:nvSpPr>
        <p:spPr>
          <a:xfrm>
            <a:off x="696804" y="4361409"/>
            <a:ext cx="1021001" cy="501726"/>
          </a:xfrm>
          <a:prstGeom prst="rect">
            <a:avLst/>
          </a:prstGeom>
        </p:spPr>
        <p:txBody>
          <a:bodyPr anchor="ctr"/>
          <a:lstStyle>
            <a:lvl1pPr marL="0" indent="0" algn="ctr">
              <a:buNone/>
              <a:defRPr sz="2000" cap="all" spc="100" baseline="0">
                <a:solidFill>
                  <a:schemeClr val="accent5">
                    <a:lumMod val="50000"/>
                  </a:schemeClr>
                </a:solidFill>
                <a:latin typeface="+mj-lt"/>
              </a:defRPr>
            </a:lvl1pPr>
          </a:lstStyle>
          <a:p>
            <a:pPr lvl="0"/>
            <a:r>
              <a:rPr lang="en-US"/>
              <a:t>Add year</a:t>
            </a:r>
          </a:p>
        </p:txBody>
      </p:sp>
      <p:sp>
        <p:nvSpPr>
          <p:cNvPr id="53" name="Text Placeholder 14">
            <a:extLst>
              <a:ext uri="{FF2B5EF4-FFF2-40B4-BE49-F238E27FC236}">
                <a16:creationId xmlns:a16="http://schemas.microsoft.com/office/drawing/2014/main" id="{738B60B3-540F-4900-A4BB-0B521A1F75C1}"/>
              </a:ext>
            </a:extLst>
          </p:cNvPr>
          <p:cNvSpPr>
            <a:spLocks noGrp="1"/>
          </p:cNvSpPr>
          <p:nvPr>
            <p:ph type="body" sz="quarter" idx="43" hasCustomPrompt="1"/>
          </p:nvPr>
        </p:nvSpPr>
        <p:spPr>
          <a:xfrm>
            <a:off x="2029367" y="2067200"/>
            <a:ext cx="1440088" cy="469597"/>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a:t>Click to add text</a:t>
            </a:r>
          </a:p>
        </p:txBody>
      </p:sp>
      <p:sp>
        <p:nvSpPr>
          <p:cNvPr id="54" name="Text Placeholder 14">
            <a:extLst>
              <a:ext uri="{FF2B5EF4-FFF2-40B4-BE49-F238E27FC236}">
                <a16:creationId xmlns:a16="http://schemas.microsoft.com/office/drawing/2014/main" id="{FD7D7797-7938-4D6E-B5A4-21536E2021EF}"/>
              </a:ext>
            </a:extLst>
          </p:cNvPr>
          <p:cNvSpPr>
            <a:spLocks noGrp="1"/>
          </p:cNvSpPr>
          <p:nvPr>
            <p:ph type="body" sz="quarter" idx="44" hasCustomPrompt="1"/>
          </p:nvPr>
        </p:nvSpPr>
        <p:spPr>
          <a:xfrm>
            <a:off x="4397612" y="2067200"/>
            <a:ext cx="1440088" cy="469597"/>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a:t>Click to add text</a:t>
            </a:r>
          </a:p>
        </p:txBody>
      </p:sp>
      <p:sp>
        <p:nvSpPr>
          <p:cNvPr id="55" name="Text Placeholder 14">
            <a:extLst>
              <a:ext uri="{FF2B5EF4-FFF2-40B4-BE49-F238E27FC236}">
                <a16:creationId xmlns:a16="http://schemas.microsoft.com/office/drawing/2014/main" id="{F7B339B7-1A20-4B38-8EAE-3C98E757DA31}"/>
              </a:ext>
            </a:extLst>
          </p:cNvPr>
          <p:cNvSpPr>
            <a:spLocks noGrp="1"/>
          </p:cNvSpPr>
          <p:nvPr>
            <p:ph type="body" sz="quarter" idx="45" hasCustomPrompt="1"/>
          </p:nvPr>
        </p:nvSpPr>
        <p:spPr>
          <a:xfrm>
            <a:off x="8344687" y="2067200"/>
            <a:ext cx="1440088" cy="469597"/>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a:t>Click to add text</a:t>
            </a:r>
          </a:p>
        </p:txBody>
      </p:sp>
      <p:sp>
        <p:nvSpPr>
          <p:cNvPr id="56" name="Text Placeholder 14">
            <a:extLst>
              <a:ext uri="{FF2B5EF4-FFF2-40B4-BE49-F238E27FC236}">
                <a16:creationId xmlns:a16="http://schemas.microsoft.com/office/drawing/2014/main" id="{3D0B1401-F4EC-4750-A2AA-34CD72504AC2}"/>
              </a:ext>
            </a:extLst>
          </p:cNvPr>
          <p:cNvSpPr>
            <a:spLocks noGrp="1"/>
          </p:cNvSpPr>
          <p:nvPr>
            <p:ph type="body" sz="quarter" idx="46" hasCustomPrompt="1"/>
          </p:nvPr>
        </p:nvSpPr>
        <p:spPr>
          <a:xfrm>
            <a:off x="2029367" y="3869787"/>
            <a:ext cx="1440088" cy="408780"/>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a:t>Click to add text</a:t>
            </a:r>
          </a:p>
        </p:txBody>
      </p:sp>
      <p:sp>
        <p:nvSpPr>
          <p:cNvPr id="57" name="Text Placeholder 14">
            <a:extLst>
              <a:ext uri="{FF2B5EF4-FFF2-40B4-BE49-F238E27FC236}">
                <a16:creationId xmlns:a16="http://schemas.microsoft.com/office/drawing/2014/main" id="{25C7DA61-BA93-48EE-BB6E-9E5D96271ACE}"/>
              </a:ext>
            </a:extLst>
          </p:cNvPr>
          <p:cNvSpPr>
            <a:spLocks noGrp="1"/>
          </p:cNvSpPr>
          <p:nvPr>
            <p:ph type="body" sz="quarter" idx="47" hasCustomPrompt="1"/>
          </p:nvPr>
        </p:nvSpPr>
        <p:spPr>
          <a:xfrm>
            <a:off x="5976442" y="3869787"/>
            <a:ext cx="1440088" cy="408780"/>
          </a:xfrm>
          <a:prstGeom prst="rect">
            <a:avLst/>
          </a:prstGeom>
        </p:spPr>
        <p:txBody>
          <a:bodyPr anchor="b"/>
          <a:lstStyle>
            <a:lvl1pPr marL="0" indent="0" algn="ctr">
              <a:lnSpc>
                <a:spcPct val="100000"/>
              </a:lnSpc>
              <a:spcBef>
                <a:spcPts val="0"/>
              </a:spcBef>
              <a:buNone/>
              <a:defRPr sz="1400" b="1" cap="none" spc="100" baseline="0">
                <a:solidFill>
                  <a:schemeClr val="accent6"/>
                </a:solidFill>
                <a:latin typeface="+mn-lt"/>
              </a:defRPr>
            </a:lvl1pPr>
          </a:lstStyle>
          <a:p>
            <a:pPr lvl="0"/>
            <a:r>
              <a:rPr lang="en-US"/>
              <a:t>Click to add text</a:t>
            </a:r>
          </a:p>
        </p:txBody>
      </p:sp>
      <p:sp>
        <p:nvSpPr>
          <p:cNvPr id="58" name="Text Placeholder 14">
            <a:extLst>
              <a:ext uri="{FF2B5EF4-FFF2-40B4-BE49-F238E27FC236}">
                <a16:creationId xmlns:a16="http://schemas.microsoft.com/office/drawing/2014/main" id="{6B7F232D-8C58-4A29-8A95-52E6B74C0533}"/>
              </a:ext>
            </a:extLst>
          </p:cNvPr>
          <p:cNvSpPr>
            <a:spLocks noGrp="1"/>
          </p:cNvSpPr>
          <p:nvPr>
            <p:ph type="body" sz="quarter" idx="48" hasCustomPrompt="1"/>
          </p:nvPr>
        </p:nvSpPr>
        <p:spPr>
          <a:xfrm>
            <a:off x="9923517" y="3869787"/>
            <a:ext cx="1440088" cy="408780"/>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a:t>Click to add text</a:t>
            </a:r>
          </a:p>
        </p:txBody>
      </p:sp>
      <p:cxnSp>
        <p:nvCxnSpPr>
          <p:cNvPr id="102" name="Straight Connector 101">
            <a:extLst>
              <a:ext uri="{FF2B5EF4-FFF2-40B4-BE49-F238E27FC236}">
                <a16:creationId xmlns:a16="http://schemas.microsoft.com/office/drawing/2014/main" id="{F2334811-4848-4246-ACD8-273541203B2A}"/>
              </a:ext>
            </a:extLst>
          </p:cNvPr>
          <p:cNvCxnSpPr>
            <a:cxnSpLocks/>
          </p:cNvCxnSpPr>
          <p:nvPr userDrawn="1"/>
        </p:nvCxnSpPr>
        <p:spPr>
          <a:xfrm>
            <a:off x="0" y="755452"/>
            <a:ext cx="980936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5E76D73-D506-4E6B-A789-AB87E732AD08}"/>
              </a:ext>
            </a:extLst>
          </p:cNvPr>
          <p:cNvSpPr>
            <a:spLocks noGrp="1"/>
          </p:cNvSpPr>
          <p:nvPr>
            <p:ph type="title"/>
          </p:nvPr>
        </p:nvSpPr>
        <p:spPr>
          <a:xfrm>
            <a:off x="9410418" y="100579"/>
            <a:ext cx="1943381" cy="1268811"/>
          </a:xfrm>
          <a:prstGeom prst="rect">
            <a:avLst/>
          </a:prstGeom>
        </p:spPr>
        <p:txBody>
          <a:bodyPr anchor="ctr"/>
          <a:lstStyle>
            <a:lvl1pPr algn="r">
              <a:lnSpc>
                <a:spcPct val="125000"/>
              </a:lnSpc>
              <a:defRPr lang="en-US" sz="2400" spc="100" baseline="0">
                <a:solidFill>
                  <a:schemeClr val="accent1"/>
                </a:solidFill>
                <a:ea typeface="+mn-ea"/>
                <a:cs typeface="+mn-cs"/>
              </a:defRPr>
            </a:lvl1pPr>
          </a:lstStyle>
          <a:p>
            <a:pPr marL="0" lvl="0" indent="0" algn="r">
              <a:lnSpc>
                <a:spcPct val="125000"/>
              </a:lnSpc>
              <a:spcBef>
                <a:spcPts val="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3927700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ey Takeaways">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A3D8856B-7A24-4C55-9910-ED81BFA0A027}"/>
              </a:ext>
            </a:extLst>
          </p:cNvPr>
          <p:cNvSpPr>
            <a:spLocks noGrp="1"/>
          </p:cNvSpPr>
          <p:nvPr>
            <p:ph type="pic" sz="quarter" idx="17" hasCustomPrompt="1"/>
          </p:nvPr>
        </p:nvSpPr>
        <p:spPr>
          <a:xfrm>
            <a:off x="0" y="0"/>
            <a:ext cx="6096000" cy="6858000"/>
          </a:xfrm>
          <a:prstGeom prst="rect">
            <a:avLst/>
          </a:prstGeom>
        </p:spPr>
        <p:txBody>
          <a:bodyPr/>
          <a:lstStyle>
            <a:lvl1pPr marL="0" indent="0" algn="ctr">
              <a:buNone/>
              <a:defRPr/>
            </a:lvl1pPr>
          </a:lstStyle>
          <a:p>
            <a:r>
              <a:rPr lang="en-US"/>
              <a:t>Click to add photo</a:t>
            </a:r>
          </a:p>
        </p:txBody>
      </p:sp>
      <p:sp>
        <p:nvSpPr>
          <p:cNvPr id="4" name="Date Placeholder 3">
            <a:extLst>
              <a:ext uri="{FF2B5EF4-FFF2-40B4-BE49-F238E27FC236}">
                <a16:creationId xmlns:a16="http://schemas.microsoft.com/office/drawing/2014/main" id="{F70415A3-6E46-4BC3-B867-3A6A61D0F55F}"/>
              </a:ext>
            </a:extLst>
          </p:cNvPr>
          <p:cNvSpPr>
            <a:spLocks noGrp="1"/>
          </p:cNvSpPr>
          <p:nvPr>
            <p:ph type="dt" sz="half" idx="10"/>
          </p:nvPr>
        </p:nvSpPr>
        <p:spPr/>
        <p:txBody>
          <a:bodyPr/>
          <a:lstStyle>
            <a:lvl1pPr>
              <a:defRPr>
                <a:solidFill>
                  <a:schemeClr val="bg1"/>
                </a:solidFill>
              </a:defRPr>
            </a:lvl1pPr>
          </a:lstStyle>
          <a:p>
            <a:r>
              <a:rPr lang="en-US"/>
              <a:t>8/05/20XX</a:t>
            </a:r>
          </a:p>
        </p:txBody>
      </p:sp>
      <p:sp>
        <p:nvSpPr>
          <p:cNvPr id="9" name="Content Placeholder 15">
            <a:extLst>
              <a:ext uri="{FF2B5EF4-FFF2-40B4-BE49-F238E27FC236}">
                <a16:creationId xmlns:a16="http://schemas.microsoft.com/office/drawing/2014/main" id="{3B3118EB-9968-4E6E-B2B6-A76765DCFA49}"/>
              </a:ext>
            </a:extLst>
          </p:cNvPr>
          <p:cNvSpPr>
            <a:spLocks noGrp="1"/>
          </p:cNvSpPr>
          <p:nvPr>
            <p:ph sz="quarter" idx="16" hasCustomPrompt="1"/>
          </p:nvPr>
        </p:nvSpPr>
        <p:spPr>
          <a:xfrm>
            <a:off x="7101509" y="2431279"/>
            <a:ext cx="4288971" cy="3055121"/>
          </a:xfrm>
          <a:prstGeom prst="rect">
            <a:avLst/>
          </a:prstGeom>
        </p:spPr>
        <p:txBody>
          <a:bodyPr/>
          <a:lstStyle>
            <a:lvl1pPr marL="0" indent="0">
              <a:lnSpc>
                <a:spcPct val="150000"/>
              </a:lnSpc>
              <a:spcBef>
                <a:spcPts val="0"/>
              </a:spcBef>
              <a:spcAft>
                <a:spcPts val="1200"/>
              </a:spcAft>
              <a:buNone/>
              <a:defRPr sz="1400" spc="100" baseline="0">
                <a:solidFill>
                  <a:schemeClr val="accent1"/>
                </a:solidFill>
              </a:defRPr>
            </a:lvl1pPr>
          </a:lstStyle>
          <a:p>
            <a:pPr lvl="0"/>
            <a:r>
              <a:rPr lang="en-US"/>
              <a:t>Click to add text</a:t>
            </a:r>
          </a:p>
        </p:txBody>
      </p:sp>
      <p:sp>
        <p:nvSpPr>
          <p:cNvPr id="10" name="Footer Placeholder 4">
            <a:extLst>
              <a:ext uri="{FF2B5EF4-FFF2-40B4-BE49-F238E27FC236}">
                <a16:creationId xmlns:a16="http://schemas.microsoft.com/office/drawing/2014/main" id="{3ABAA64D-DEC0-453B-A9D7-7183AF0CEF2F}"/>
              </a:ext>
            </a:extLst>
          </p:cNvPr>
          <p:cNvSpPr>
            <a:spLocks noGrp="1"/>
          </p:cNvSpPr>
          <p:nvPr>
            <p:ph type="ftr" sz="quarter" idx="11"/>
          </p:nvPr>
        </p:nvSpPr>
        <p:spPr>
          <a:xfrm>
            <a:off x="6519230" y="6356350"/>
            <a:ext cx="3152912" cy="365125"/>
          </a:xfrm>
        </p:spPr>
        <p:txBody>
          <a:bodyPr/>
          <a:lstStyle>
            <a:lvl1pPr algn="l">
              <a:defRPr>
                <a:solidFill>
                  <a:schemeClr val="accent6">
                    <a:lumMod val="75000"/>
                  </a:schemeClr>
                </a:solidFill>
              </a:defRPr>
            </a:lvl1pPr>
          </a:lstStyle>
          <a:p>
            <a:r>
              <a:rPr lang="en-US"/>
              <a:t>Conference Presentation</a:t>
            </a:r>
          </a:p>
        </p:txBody>
      </p:sp>
      <p:sp>
        <p:nvSpPr>
          <p:cNvPr id="11" name="Slide Number Placeholder 5">
            <a:extLst>
              <a:ext uri="{FF2B5EF4-FFF2-40B4-BE49-F238E27FC236}">
                <a16:creationId xmlns:a16="http://schemas.microsoft.com/office/drawing/2014/main" id="{F74F7F62-A2D6-471E-83D8-44BA2699C00F}"/>
              </a:ext>
            </a:extLst>
          </p:cNvPr>
          <p:cNvSpPr>
            <a:spLocks noGrp="1"/>
          </p:cNvSpPr>
          <p:nvPr>
            <p:ph type="sldNum" sz="quarter" idx="12"/>
          </p:nvPr>
        </p:nvSpPr>
        <p:spPr>
          <a:xfrm>
            <a:off x="10510344" y="6356350"/>
            <a:ext cx="843455" cy="365125"/>
          </a:xfrm>
        </p:spPr>
        <p:txBody>
          <a:bodyPr/>
          <a:lstStyle>
            <a:lvl1pPr>
              <a:defRPr>
                <a:solidFill>
                  <a:schemeClr val="accent6">
                    <a:lumMod val="75000"/>
                  </a:schemeClr>
                </a:solidFill>
              </a:defRPr>
            </a:lvl1pPr>
          </a:lstStyle>
          <a:p>
            <a:fld id="{18D65601-5AE2-46FC-B138-694DDD2B510D}" type="slidenum">
              <a:rPr lang="en-US" smtClean="0"/>
              <a:pPr/>
              <a:t>‹#›</a:t>
            </a:fld>
            <a:endParaRPr lang="en-US"/>
          </a:p>
        </p:txBody>
      </p:sp>
      <p:cxnSp>
        <p:nvCxnSpPr>
          <p:cNvPr id="12" name="Straight Connector 11">
            <a:extLst>
              <a:ext uri="{FF2B5EF4-FFF2-40B4-BE49-F238E27FC236}">
                <a16:creationId xmlns:a16="http://schemas.microsoft.com/office/drawing/2014/main" id="{CF88F189-31A8-4BA7-80D9-4A40A4E2B87D}"/>
              </a:ext>
              <a:ext uri="{C183D7F6-B498-43B3-948B-1728B52AA6E4}">
                <adec:decorative xmlns:adec="http://schemas.microsoft.com/office/drawing/2017/decorative" val="1"/>
              </a:ext>
            </a:extLst>
          </p:cNvPr>
          <p:cNvCxnSpPr>
            <a:cxnSpLocks/>
          </p:cNvCxnSpPr>
          <p:nvPr userDrawn="1"/>
        </p:nvCxnSpPr>
        <p:spPr>
          <a:xfrm>
            <a:off x="6834820" y="-3976"/>
            <a:ext cx="0" cy="215934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4EE86B4-3F11-45CB-96F9-7D1AB761A588}"/>
              </a:ext>
            </a:extLst>
          </p:cNvPr>
          <p:cNvSpPr>
            <a:spLocks noGrp="1"/>
          </p:cNvSpPr>
          <p:nvPr>
            <p:ph type="title"/>
          </p:nvPr>
        </p:nvSpPr>
        <p:spPr>
          <a:xfrm>
            <a:off x="7101506" y="1761891"/>
            <a:ext cx="4288971" cy="532862"/>
          </a:xfrm>
          <a:prstGeom prst="rect">
            <a:avLst/>
          </a:prstGeom>
        </p:spPr>
        <p:txBody>
          <a:bodyPr anchor="ctr"/>
          <a:lstStyle>
            <a:lvl1pPr>
              <a:lnSpc>
                <a:spcPct val="125000"/>
              </a:lnSpc>
              <a:defRPr lang="en-US" sz="2400" spc="100" baseline="0">
                <a:solidFill>
                  <a:schemeClr val="accent1"/>
                </a:solidFill>
                <a:ea typeface="+mn-ea"/>
                <a:cs typeface="+mn-cs"/>
              </a:defRPr>
            </a:lvl1pPr>
          </a:lstStyle>
          <a:p>
            <a:pPr marL="0" lvl="0" indent="0">
              <a:lnSpc>
                <a:spcPct val="125000"/>
              </a:lnSpc>
              <a:spcBef>
                <a:spcPts val="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3662730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ps for Businesses">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60ED5431-1075-4889-87EB-D79FFE50960B}"/>
              </a:ext>
            </a:extLst>
          </p:cNvPr>
          <p:cNvSpPr>
            <a:spLocks noGrp="1"/>
          </p:cNvSpPr>
          <p:nvPr>
            <p:ph type="pic" sz="quarter" idx="13" hasCustomPrompt="1"/>
          </p:nvPr>
        </p:nvSpPr>
        <p:spPr>
          <a:xfrm>
            <a:off x="0" y="2804630"/>
            <a:ext cx="12192000" cy="4062247"/>
          </a:xfrm>
          <a:prstGeom prst="rect">
            <a:avLst/>
          </a:prstGeom>
        </p:spPr>
        <p:txBody>
          <a:bodyPr/>
          <a:lstStyle>
            <a:lvl1pPr marL="0" indent="0" algn="ctr">
              <a:buNone/>
              <a:defRPr/>
            </a:lvl1pPr>
          </a:lstStyle>
          <a:p>
            <a:r>
              <a:rPr lang="en-US"/>
              <a:t>Click to add photo</a:t>
            </a:r>
          </a:p>
        </p:txBody>
      </p:sp>
      <p:sp>
        <p:nvSpPr>
          <p:cNvPr id="4" name="Date Placeholder 3">
            <a:extLst>
              <a:ext uri="{FF2B5EF4-FFF2-40B4-BE49-F238E27FC236}">
                <a16:creationId xmlns:a16="http://schemas.microsoft.com/office/drawing/2014/main" id="{F70415A3-6E46-4BC3-B867-3A6A61D0F55F}"/>
              </a:ext>
            </a:extLst>
          </p:cNvPr>
          <p:cNvSpPr>
            <a:spLocks noGrp="1"/>
          </p:cNvSpPr>
          <p:nvPr>
            <p:ph type="dt" sz="half" idx="10"/>
          </p:nvPr>
        </p:nvSpPr>
        <p:spPr/>
        <p:txBody>
          <a:bodyPr/>
          <a:lstStyle>
            <a:lvl1pPr>
              <a:defRPr>
                <a:solidFill>
                  <a:schemeClr val="accent1"/>
                </a:solidFill>
              </a:defRPr>
            </a:lvl1pPr>
          </a:lstStyle>
          <a:p>
            <a:r>
              <a:rPr lang="en-US"/>
              <a:t>8/05/20XX</a:t>
            </a:r>
          </a:p>
        </p:txBody>
      </p:sp>
      <p:sp>
        <p:nvSpPr>
          <p:cNvPr id="5" name="Footer Placeholder 4">
            <a:extLst>
              <a:ext uri="{FF2B5EF4-FFF2-40B4-BE49-F238E27FC236}">
                <a16:creationId xmlns:a16="http://schemas.microsoft.com/office/drawing/2014/main" id="{CC1ADF53-2713-40AC-9CC8-AA83770C91C4}"/>
              </a:ext>
            </a:extLst>
          </p:cNvPr>
          <p:cNvSpPr>
            <a:spLocks noGrp="1"/>
          </p:cNvSpPr>
          <p:nvPr>
            <p:ph type="ftr" sz="quarter" idx="11"/>
          </p:nvPr>
        </p:nvSpPr>
        <p:spPr/>
        <p:txBody>
          <a:bodyPr/>
          <a:lstStyle>
            <a:lvl1pPr>
              <a:defRPr>
                <a:solidFill>
                  <a:schemeClr val="accent1"/>
                </a:solidFill>
              </a:defRPr>
            </a:lvl1pPr>
          </a:lstStyle>
          <a:p>
            <a:r>
              <a:rPr lang="en-US"/>
              <a:t>Conference Presentation</a:t>
            </a:r>
          </a:p>
        </p:txBody>
      </p:sp>
      <p:sp>
        <p:nvSpPr>
          <p:cNvPr id="6" name="Slide Number Placeholder 5">
            <a:extLst>
              <a:ext uri="{FF2B5EF4-FFF2-40B4-BE49-F238E27FC236}">
                <a16:creationId xmlns:a16="http://schemas.microsoft.com/office/drawing/2014/main" id="{1BD08A84-ADB1-42C6-A7B1-E5C5A728B9AE}"/>
              </a:ext>
            </a:extLst>
          </p:cNvPr>
          <p:cNvSpPr>
            <a:spLocks noGrp="1"/>
          </p:cNvSpPr>
          <p:nvPr>
            <p:ph type="sldNum" sz="quarter" idx="12"/>
          </p:nvPr>
        </p:nvSpPr>
        <p:spPr/>
        <p:txBody>
          <a:bodyPr/>
          <a:lstStyle>
            <a:lvl1pPr>
              <a:defRPr>
                <a:solidFill>
                  <a:schemeClr val="bg1"/>
                </a:solidFill>
              </a:defRPr>
            </a:lvl1pPr>
          </a:lstStyle>
          <a:p>
            <a:fld id="{18D65601-5AE2-46FC-B138-694DDD2B510D}" type="slidenum">
              <a:rPr lang="en-US" smtClean="0"/>
              <a:pPr/>
              <a:t>‹#›</a:t>
            </a:fld>
            <a:endParaRPr lang="en-US"/>
          </a:p>
        </p:txBody>
      </p:sp>
      <p:sp>
        <p:nvSpPr>
          <p:cNvPr id="10" name="Content Placeholder 15">
            <a:extLst>
              <a:ext uri="{FF2B5EF4-FFF2-40B4-BE49-F238E27FC236}">
                <a16:creationId xmlns:a16="http://schemas.microsoft.com/office/drawing/2014/main" id="{E7CC669C-5E68-40A8-8F59-E044A32F4B3F}"/>
              </a:ext>
            </a:extLst>
          </p:cNvPr>
          <p:cNvSpPr>
            <a:spLocks noGrp="1"/>
          </p:cNvSpPr>
          <p:nvPr>
            <p:ph sz="quarter" idx="15" hasCustomPrompt="1"/>
          </p:nvPr>
        </p:nvSpPr>
        <p:spPr>
          <a:xfrm>
            <a:off x="5109845" y="999340"/>
            <a:ext cx="5578870" cy="1408770"/>
          </a:xfrm>
          <a:prstGeom prst="rect">
            <a:avLst/>
          </a:prstGeom>
        </p:spPr>
        <p:txBody>
          <a:bodyPr anchor="ctr"/>
          <a:lstStyle>
            <a:lvl1pPr marL="0" indent="0">
              <a:lnSpc>
                <a:spcPct val="150000"/>
              </a:lnSpc>
              <a:spcBef>
                <a:spcPts val="0"/>
              </a:spcBef>
              <a:spcAft>
                <a:spcPts val="0"/>
              </a:spcAft>
              <a:buNone/>
              <a:defRPr sz="1400" spc="100" baseline="0"/>
            </a:lvl1pPr>
          </a:lstStyle>
          <a:p>
            <a:pPr lvl="0"/>
            <a:r>
              <a:rPr lang="en-US"/>
              <a:t>Click to add text</a:t>
            </a:r>
          </a:p>
        </p:txBody>
      </p:sp>
      <p:cxnSp>
        <p:nvCxnSpPr>
          <p:cNvPr id="8" name="Straight Connector 7">
            <a:extLst>
              <a:ext uri="{FF2B5EF4-FFF2-40B4-BE49-F238E27FC236}">
                <a16:creationId xmlns:a16="http://schemas.microsoft.com/office/drawing/2014/main" id="{93EEC13B-7926-4108-B0C5-F3A2A5AE6991}"/>
              </a:ext>
              <a:ext uri="{C183D7F6-B498-43B3-948B-1728B52AA6E4}">
                <adec:decorative xmlns:adec="http://schemas.microsoft.com/office/drawing/2017/decorative" val="1"/>
              </a:ext>
            </a:extLst>
          </p:cNvPr>
          <p:cNvCxnSpPr>
            <a:cxnSpLocks/>
          </p:cNvCxnSpPr>
          <p:nvPr userDrawn="1"/>
        </p:nvCxnSpPr>
        <p:spPr>
          <a:xfrm>
            <a:off x="0" y="1689250"/>
            <a:ext cx="160637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546480-8B8D-4EF8-8C6A-DFFAC2755AC3}"/>
              </a:ext>
            </a:extLst>
          </p:cNvPr>
          <p:cNvSpPr>
            <a:spLocks noGrp="1"/>
          </p:cNvSpPr>
          <p:nvPr>
            <p:ph type="title"/>
          </p:nvPr>
        </p:nvSpPr>
        <p:spPr>
          <a:xfrm>
            <a:off x="1871559" y="1352736"/>
            <a:ext cx="3037792" cy="657883"/>
          </a:xfrm>
          <a:prstGeom prst="rect">
            <a:avLst/>
          </a:prstGeom>
        </p:spPr>
        <p:txBody>
          <a:bodyPr anchor="ctr"/>
          <a:lstStyle>
            <a:lvl1pPr algn="l">
              <a:lnSpc>
                <a:spcPct val="100000"/>
              </a:lnSpc>
              <a:defRPr lang="en-US" sz="2400" spc="100" baseline="0">
                <a:solidFill>
                  <a:schemeClr val="accent1"/>
                </a:solidFill>
                <a:ea typeface="+mn-ea"/>
                <a:cs typeface="+mn-cs"/>
              </a:defRPr>
            </a:lvl1pPr>
          </a:lstStyle>
          <a:p>
            <a:pPr marL="0" lvl="0" indent="0">
              <a:lnSpc>
                <a:spcPct val="80000"/>
              </a:lnSpc>
              <a:spcBef>
                <a:spcPts val="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2327896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ll to Action">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15B931B-7725-4C86-A82C-07F42F447C95}"/>
              </a:ext>
              <a:ext uri="{C183D7F6-B498-43B3-948B-1728B52AA6E4}">
                <adec:decorative xmlns:adec="http://schemas.microsoft.com/office/drawing/2017/decorative" val="1"/>
              </a:ext>
            </a:extLst>
          </p:cNvPr>
          <p:cNvSpPr/>
          <p:nvPr userDrawn="1"/>
        </p:nvSpPr>
        <p:spPr>
          <a:xfrm>
            <a:off x="5397500" y="2009775"/>
            <a:ext cx="6794499" cy="2838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a:extLst>
              <a:ext uri="{FF2B5EF4-FFF2-40B4-BE49-F238E27FC236}">
                <a16:creationId xmlns:a16="http://schemas.microsoft.com/office/drawing/2014/main" id="{116D3891-B2BA-4AE6-AAA7-560547F4B5E9}"/>
              </a:ext>
            </a:extLst>
          </p:cNvPr>
          <p:cNvSpPr>
            <a:spLocks noGrp="1"/>
          </p:cNvSpPr>
          <p:nvPr>
            <p:ph type="pic" sz="quarter" idx="13" hasCustomPrompt="1"/>
          </p:nvPr>
        </p:nvSpPr>
        <p:spPr>
          <a:xfrm>
            <a:off x="1" y="0"/>
            <a:ext cx="6311899" cy="6858000"/>
          </a:xfrm>
          <a:custGeom>
            <a:avLst/>
            <a:gdLst>
              <a:gd name="connsiteX0" fmla="*/ 0 w 6311899"/>
              <a:gd name="connsiteY0" fmla="*/ 0 h 6858000"/>
              <a:gd name="connsiteX1" fmla="*/ 6311899 w 6311899"/>
              <a:gd name="connsiteY1" fmla="*/ 0 h 6858000"/>
              <a:gd name="connsiteX2" fmla="*/ 6311899 w 6311899"/>
              <a:gd name="connsiteY2" fmla="*/ 2009775 h 6858000"/>
              <a:gd name="connsiteX3" fmla="*/ 5397499 w 6311899"/>
              <a:gd name="connsiteY3" fmla="*/ 2009775 h 6858000"/>
              <a:gd name="connsiteX4" fmla="*/ 5397499 w 6311899"/>
              <a:gd name="connsiteY4" fmla="*/ 4848225 h 6858000"/>
              <a:gd name="connsiteX5" fmla="*/ 6311899 w 6311899"/>
              <a:gd name="connsiteY5" fmla="*/ 4848225 h 6858000"/>
              <a:gd name="connsiteX6" fmla="*/ 6311899 w 6311899"/>
              <a:gd name="connsiteY6" fmla="*/ 6858000 h 6858000"/>
              <a:gd name="connsiteX7" fmla="*/ 0 w 631189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1899" h="6858000">
                <a:moveTo>
                  <a:pt x="0" y="0"/>
                </a:moveTo>
                <a:lnTo>
                  <a:pt x="6311899" y="0"/>
                </a:lnTo>
                <a:lnTo>
                  <a:pt x="6311899" y="2009775"/>
                </a:lnTo>
                <a:lnTo>
                  <a:pt x="5397499" y="2009775"/>
                </a:lnTo>
                <a:lnTo>
                  <a:pt x="5397499" y="4848225"/>
                </a:lnTo>
                <a:lnTo>
                  <a:pt x="6311899" y="4848225"/>
                </a:lnTo>
                <a:lnTo>
                  <a:pt x="6311899" y="6858000"/>
                </a:lnTo>
                <a:lnTo>
                  <a:pt x="0" y="6858000"/>
                </a:lnTo>
                <a:close/>
              </a:path>
            </a:pathLst>
          </a:custGeom>
        </p:spPr>
        <p:txBody>
          <a:bodyPr wrap="square">
            <a:noAutofit/>
          </a:bodyPr>
          <a:lstStyle>
            <a:lvl1pPr marL="0" indent="0" algn="ctr">
              <a:buNone/>
              <a:defRPr/>
            </a:lvl1pPr>
          </a:lstStyle>
          <a:p>
            <a:r>
              <a:rPr lang="en-US"/>
              <a:t>Click to add photo</a:t>
            </a:r>
          </a:p>
        </p:txBody>
      </p:sp>
      <p:sp>
        <p:nvSpPr>
          <p:cNvPr id="4" name="Date Placeholder 3">
            <a:extLst>
              <a:ext uri="{FF2B5EF4-FFF2-40B4-BE49-F238E27FC236}">
                <a16:creationId xmlns:a16="http://schemas.microsoft.com/office/drawing/2014/main" id="{F70415A3-6E46-4BC3-B867-3A6A61D0F55F}"/>
              </a:ext>
            </a:extLst>
          </p:cNvPr>
          <p:cNvSpPr>
            <a:spLocks noGrp="1"/>
          </p:cNvSpPr>
          <p:nvPr>
            <p:ph type="dt" sz="half" idx="10"/>
          </p:nvPr>
        </p:nvSpPr>
        <p:spPr/>
        <p:txBody>
          <a:bodyPr/>
          <a:lstStyle>
            <a:lvl1pPr>
              <a:defRPr>
                <a:solidFill>
                  <a:schemeClr val="bg1"/>
                </a:solidFill>
              </a:defRPr>
            </a:lvl1pPr>
          </a:lstStyle>
          <a:p>
            <a:r>
              <a:rPr lang="en-US"/>
              <a:t>8/05/20XX</a:t>
            </a:r>
          </a:p>
        </p:txBody>
      </p:sp>
      <p:sp>
        <p:nvSpPr>
          <p:cNvPr id="8" name="Footer Placeholder 4">
            <a:extLst>
              <a:ext uri="{FF2B5EF4-FFF2-40B4-BE49-F238E27FC236}">
                <a16:creationId xmlns:a16="http://schemas.microsoft.com/office/drawing/2014/main" id="{89831967-45C9-40AF-A955-56E9578BC685}"/>
              </a:ext>
            </a:extLst>
          </p:cNvPr>
          <p:cNvSpPr>
            <a:spLocks noGrp="1"/>
          </p:cNvSpPr>
          <p:nvPr>
            <p:ph type="ftr" sz="quarter" idx="11"/>
          </p:nvPr>
        </p:nvSpPr>
        <p:spPr>
          <a:xfrm>
            <a:off x="6519230" y="6356350"/>
            <a:ext cx="3152912" cy="365125"/>
          </a:xfrm>
        </p:spPr>
        <p:txBody>
          <a:bodyPr/>
          <a:lstStyle>
            <a:lvl1pPr algn="l">
              <a:defRPr>
                <a:solidFill>
                  <a:schemeClr val="accent6">
                    <a:lumMod val="75000"/>
                  </a:schemeClr>
                </a:solidFill>
              </a:defRPr>
            </a:lvl1pPr>
          </a:lstStyle>
          <a:p>
            <a:r>
              <a:rPr lang="en-US"/>
              <a:t>Conference Presentation</a:t>
            </a:r>
          </a:p>
        </p:txBody>
      </p:sp>
      <p:sp>
        <p:nvSpPr>
          <p:cNvPr id="9" name="Slide Number Placeholder 5">
            <a:extLst>
              <a:ext uri="{FF2B5EF4-FFF2-40B4-BE49-F238E27FC236}">
                <a16:creationId xmlns:a16="http://schemas.microsoft.com/office/drawing/2014/main" id="{56167DEC-7546-44F6-AD64-E71C2FF1CF41}"/>
              </a:ext>
            </a:extLst>
          </p:cNvPr>
          <p:cNvSpPr>
            <a:spLocks noGrp="1"/>
          </p:cNvSpPr>
          <p:nvPr>
            <p:ph type="sldNum" sz="quarter" idx="12"/>
          </p:nvPr>
        </p:nvSpPr>
        <p:spPr>
          <a:xfrm>
            <a:off x="10510344" y="6356350"/>
            <a:ext cx="843455" cy="365125"/>
          </a:xfrm>
        </p:spPr>
        <p:txBody>
          <a:bodyPr/>
          <a:lstStyle>
            <a:lvl1pPr>
              <a:defRPr>
                <a:solidFill>
                  <a:schemeClr val="accent6">
                    <a:lumMod val="75000"/>
                  </a:schemeClr>
                </a:solidFill>
              </a:defRPr>
            </a:lvl1pPr>
          </a:lstStyle>
          <a:p>
            <a:fld id="{18D65601-5AE2-46FC-B138-694DDD2B510D}" type="slidenum">
              <a:rPr lang="en-US" smtClean="0"/>
              <a:pPr/>
              <a:t>‹#›</a:t>
            </a:fld>
            <a:endParaRPr lang="en-US"/>
          </a:p>
        </p:txBody>
      </p:sp>
      <p:sp>
        <p:nvSpPr>
          <p:cNvPr id="11" name="Content Placeholder 15">
            <a:extLst>
              <a:ext uri="{FF2B5EF4-FFF2-40B4-BE49-F238E27FC236}">
                <a16:creationId xmlns:a16="http://schemas.microsoft.com/office/drawing/2014/main" id="{61241730-14B7-407E-9517-F4510520D03C}"/>
              </a:ext>
            </a:extLst>
          </p:cNvPr>
          <p:cNvSpPr>
            <a:spLocks noGrp="1"/>
          </p:cNvSpPr>
          <p:nvPr>
            <p:ph sz="quarter" idx="16" hasCustomPrompt="1"/>
          </p:nvPr>
        </p:nvSpPr>
        <p:spPr>
          <a:xfrm>
            <a:off x="6311900" y="3282850"/>
            <a:ext cx="5350010" cy="1030734"/>
          </a:xfrm>
          <a:prstGeom prst="rect">
            <a:avLst/>
          </a:prstGeom>
        </p:spPr>
        <p:txBody>
          <a:bodyPr/>
          <a:lstStyle>
            <a:lvl1pPr marL="0" indent="0">
              <a:lnSpc>
                <a:spcPct val="150000"/>
              </a:lnSpc>
              <a:spcBef>
                <a:spcPts val="0"/>
              </a:spcBef>
              <a:spcAft>
                <a:spcPts val="1200"/>
              </a:spcAft>
              <a:buNone/>
              <a:defRPr sz="1400" spc="100" baseline="0">
                <a:solidFill>
                  <a:schemeClr val="bg1"/>
                </a:solidFill>
              </a:defRPr>
            </a:lvl1pPr>
          </a:lstStyle>
          <a:p>
            <a:pPr lvl="0"/>
            <a:r>
              <a:rPr lang="en-US"/>
              <a:t>Click to add text</a:t>
            </a:r>
          </a:p>
        </p:txBody>
      </p:sp>
      <p:sp>
        <p:nvSpPr>
          <p:cNvPr id="2" name="Title 1">
            <a:extLst>
              <a:ext uri="{FF2B5EF4-FFF2-40B4-BE49-F238E27FC236}">
                <a16:creationId xmlns:a16="http://schemas.microsoft.com/office/drawing/2014/main" id="{2055B60F-1D5E-4B0C-8354-2E7AA187F6D5}"/>
              </a:ext>
            </a:extLst>
          </p:cNvPr>
          <p:cNvSpPr>
            <a:spLocks noGrp="1"/>
          </p:cNvSpPr>
          <p:nvPr>
            <p:ph type="title"/>
          </p:nvPr>
        </p:nvSpPr>
        <p:spPr>
          <a:xfrm>
            <a:off x="6311898" y="2471206"/>
            <a:ext cx="5350010" cy="867398"/>
          </a:xfrm>
          <a:prstGeom prst="rect">
            <a:avLst/>
          </a:prstGeom>
        </p:spPr>
        <p:txBody>
          <a:bodyPr anchor="ctr"/>
          <a:lstStyle>
            <a:lvl1pPr>
              <a:lnSpc>
                <a:spcPct val="100000"/>
              </a:lnSpc>
              <a:defRPr lang="en-US" sz="2400" spc="100" baseline="0">
                <a:solidFill>
                  <a:schemeClr val="bg1"/>
                </a:solidFill>
                <a:ea typeface="+mn-ea"/>
                <a:cs typeface="+mn-cs"/>
              </a:defRPr>
            </a:lvl1pPr>
          </a:lstStyle>
          <a:p>
            <a:pPr marL="0" lvl="0" indent="0">
              <a:lnSpc>
                <a:spcPct val="125000"/>
              </a:lnSpc>
              <a:spcBef>
                <a:spcPts val="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3291455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9C6F1ED5-824E-4C14-8D5E-5A0A26C54212}"/>
              </a:ext>
            </a:extLst>
          </p:cNvPr>
          <p:cNvSpPr>
            <a:spLocks noGrp="1"/>
          </p:cNvSpPr>
          <p:nvPr>
            <p:ph type="pic" sz="quarter" idx="17" hasCustomPrompt="1"/>
          </p:nvPr>
        </p:nvSpPr>
        <p:spPr>
          <a:xfrm>
            <a:off x="0" y="0"/>
            <a:ext cx="12192000" cy="6858000"/>
          </a:xfrm>
          <a:prstGeom prst="rect">
            <a:avLst/>
          </a:prstGeom>
        </p:spPr>
        <p:txBody>
          <a:bodyPr/>
          <a:lstStyle>
            <a:lvl1pPr marL="0" indent="0" algn="ctr">
              <a:buNone/>
              <a:defRPr/>
            </a:lvl1pPr>
          </a:lstStyle>
          <a:p>
            <a:r>
              <a:rPr lang="en-US"/>
              <a:t>Click to add photo</a:t>
            </a:r>
          </a:p>
        </p:txBody>
      </p:sp>
      <p:sp>
        <p:nvSpPr>
          <p:cNvPr id="4" name="Date Placeholder 3">
            <a:extLst>
              <a:ext uri="{FF2B5EF4-FFF2-40B4-BE49-F238E27FC236}">
                <a16:creationId xmlns:a16="http://schemas.microsoft.com/office/drawing/2014/main" id="{F70415A3-6E46-4BC3-B867-3A6A61D0F55F}"/>
              </a:ext>
            </a:extLst>
          </p:cNvPr>
          <p:cNvSpPr>
            <a:spLocks noGrp="1"/>
          </p:cNvSpPr>
          <p:nvPr>
            <p:ph type="dt" sz="half" idx="10"/>
          </p:nvPr>
        </p:nvSpPr>
        <p:spPr/>
        <p:txBody>
          <a:bodyPr/>
          <a:lstStyle>
            <a:lvl1pPr>
              <a:defRPr>
                <a:solidFill>
                  <a:schemeClr val="bg1"/>
                </a:solidFill>
              </a:defRPr>
            </a:lvl1pPr>
          </a:lstStyle>
          <a:p>
            <a:r>
              <a:rPr lang="en-US"/>
              <a:t>8/05/20XX</a:t>
            </a:r>
          </a:p>
        </p:txBody>
      </p:sp>
      <p:sp>
        <p:nvSpPr>
          <p:cNvPr id="5" name="Footer Placeholder 4">
            <a:extLst>
              <a:ext uri="{FF2B5EF4-FFF2-40B4-BE49-F238E27FC236}">
                <a16:creationId xmlns:a16="http://schemas.microsoft.com/office/drawing/2014/main" id="{CC1ADF53-2713-40AC-9CC8-AA83770C91C4}"/>
              </a:ext>
            </a:extLst>
          </p:cNvPr>
          <p:cNvSpPr>
            <a:spLocks noGrp="1"/>
          </p:cNvSpPr>
          <p:nvPr>
            <p:ph type="ftr" sz="quarter" idx="11"/>
          </p:nvPr>
        </p:nvSpPr>
        <p:spPr/>
        <p:txBody>
          <a:bodyPr/>
          <a:lstStyle/>
          <a:p>
            <a:r>
              <a:rPr lang="en-US"/>
              <a:t>Conference Presentation</a:t>
            </a:r>
          </a:p>
        </p:txBody>
      </p:sp>
      <p:sp>
        <p:nvSpPr>
          <p:cNvPr id="6" name="Slide Number Placeholder 5">
            <a:extLst>
              <a:ext uri="{FF2B5EF4-FFF2-40B4-BE49-F238E27FC236}">
                <a16:creationId xmlns:a16="http://schemas.microsoft.com/office/drawing/2014/main" id="{1BD08A84-ADB1-42C6-A7B1-E5C5A728B9AE}"/>
              </a:ext>
            </a:extLst>
          </p:cNvPr>
          <p:cNvSpPr>
            <a:spLocks noGrp="1"/>
          </p:cNvSpPr>
          <p:nvPr>
            <p:ph type="sldNum" sz="quarter" idx="12"/>
          </p:nvPr>
        </p:nvSpPr>
        <p:spPr/>
        <p:txBody>
          <a:bodyPr/>
          <a:lstStyle/>
          <a:p>
            <a:fld id="{18D65601-5AE2-46FC-B138-694DDD2B510D}" type="slidenum">
              <a:rPr lang="en-US" smtClean="0"/>
              <a:t>‹#›</a:t>
            </a:fld>
            <a:endParaRPr lang="en-US"/>
          </a:p>
        </p:txBody>
      </p:sp>
      <p:sp>
        <p:nvSpPr>
          <p:cNvPr id="9" name="Content Placeholder 15">
            <a:extLst>
              <a:ext uri="{FF2B5EF4-FFF2-40B4-BE49-F238E27FC236}">
                <a16:creationId xmlns:a16="http://schemas.microsoft.com/office/drawing/2014/main" id="{9F762423-7F4E-4A21-8F09-05418F82F9D7}"/>
              </a:ext>
            </a:extLst>
          </p:cNvPr>
          <p:cNvSpPr>
            <a:spLocks noGrp="1"/>
          </p:cNvSpPr>
          <p:nvPr>
            <p:ph sz="quarter" idx="16" hasCustomPrompt="1"/>
          </p:nvPr>
        </p:nvSpPr>
        <p:spPr>
          <a:xfrm>
            <a:off x="8078765" y="3267882"/>
            <a:ext cx="3193926" cy="2203224"/>
          </a:xfrm>
          <a:prstGeom prst="rect">
            <a:avLst/>
          </a:prstGeom>
        </p:spPr>
        <p:txBody>
          <a:bodyPr/>
          <a:lstStyle>
            <a:lvl1pPr marL="0" indent="0">
              <a:lnSpc>
                <a:spcPct val="125000"/>
              </a:lnSpc>
              <a:spcBef>
                <a:spcPts val="0"/>
              </a:spcBef>
              <a:spcAft>
                <a:spcPts val="1200"/>
              </a:spcAft>
              <a:buNone/>
              <a:defRPr sz="1400" spc="100" baseline="0">
                <a:solidFill>
                  <a:schemeClr val="accent1"/>
                </a:solidFill>
              </a:defRPr>
            </a:lvl1pPr>
          </a:lstStyle>
          <a:p>
            <a:pPr lvl="0"/>
            <a:r>
              <a:rPr lang="en-US"/>
              <a:t>Click to add text</a:t>
            </a:r>
          </a:p>
        </p:txBody>
      </p:sp>
      <p:sp>
        <p:nvSpPr>
          <p:cNvPr id="2" name="Title 1">
            <a:extLst>
              <a:ext uri="{FF2B5EF4-FFF2-40B4-BE49-F238E27FC236}">
                <a16:creationId xmlns:a16="http://schemas.microsoft.com/office/drawing/2014/main" id="{E22AE728-7030-4847-B87B-FDB4B86E0332}"/>
              </a:ext>
            </a:extLst>
          </p:cNvPr>
          <p:cNvSpPr>
            <a:spLocks noGrp="1"/>
          </p:cNvSpPr>
          <p:nvPr>
            <p:ph type="title"/>
          </p:nvPr>
        </p:nvSpPr>
        <p:spPr>
          <a:xfrm>
            <a:off x="8078765" y="2371063"/>
            <a:ext cx="3193926" cy="999451"/>
          </a:xfrm>
          <a:prstGeom prst="rect">
            <a:avLst/>
          </a:prstGeom>
        </p:spPr>
        <p:txBody>
          <a:bodyPr anchor="ctr"/>
          <a:lstStyle>
            <a:lvl1pPr>
              <a:lnSpc>
                <a:spcPct val="125000"/>
              </a:lnSpc>
              <a:defRPr lang="en-US" sz="2400" spc="100" baseline="0">
                <a:solidFill>
                  <a:schemeClr val="accent1"/>
                </a:solidFill>
                <a:ea typeface="+mn-ea"/>
                <a:cs typeface="+mn-cs"/>
              </a:defRPr>
            </a:lvl1pPr>
          </a:lstStyle>
          <a:p>
            <a:pPr marL="0" lvl="0" indent="0">
              <a:lnSpc>
                <a:spcPct val="125000"/>
              </a:lnSpc>
              <a:spcBef>
                <a:spcPts val="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2901016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7/29/20XX</a:t>
            </a:r>
          </a:p>
        </p:txBody>
      </p:sp>
      <p:sp>
        <p:nvSpPr>
          <p:cNvPr id="5" name="Footer Placeholder 4"/>
          <p:cNvSpPr>
            <a:spLocks noGrp="1"/>
          </p:cNvSpPr>
          <p:nvPr>
            <p:ph type="ftr" sz="quarter" idx="11"/>
          </p:nvPr>
        </p:nvSpPr>
        <p:spPr/>
        <p:txBody>
          <a:bodyPr/>
          <a:lstStyle/>
          <a:p>
            <a:r>
              <a:rPr lang="en-US"/>
              <a:t>Employee orientation</a:t>
            </a:r>
          </a:p>
        </p:txBody>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a:p>
        </p:txBody>
      </p:sp>
      <p:sp>
        <p:nvSpPr>
          <p:cNvPr id="7" name="Rectangle 6">
            <a:extLst>
              <a:ext uri="{FF2B5EF4-FFF2-40B4-BE49-F238E27FC236}">
                <a16:creationId xmlns:a16="http://schemas.microsoft.com/office/drawing/2014/main" id="{F924E3FB-CB8E-A179-2923-44BBFE3E6938}"/>
              </a:ext>
            </a:extLst>
          </p:cNvPr>
          <p:cNvSpPr/>
          <p:nvPr userDrawn="1"/>
        </p:nvSpPr>
        <p:spPr>
          <a:xfrm>
            <a:off x="0" y="0"/>
            <a:ext cx="4175760" cy="38404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1B12FFC-B7E5-33AB-3BEE-D7C8D711B6AB}"/>
              </a:ext>
            </a:extLst>
          </p:cNvPr>
          <p:cNvSpPr/>
          <p:nvPr userDrawn="1"/>
        </p:nvSpPr>
        <p:spPr>
          <a:xfrm flipV="1">
            <a:off x="0" y="3840480"/>
            <a:ext cx="4175760" cy="2087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4577492-1994-7023-3C4F-216A80BA07E3}"/>
              </a:ext>
            </a:extLst>
          </p:cNvPr>
          <p:cNvSpPr/>
          <p:nvPr userDrawn="1"/>
        </p:nvSpPr>
        <p:spPr>
          <a:xfrm flipV="1">
            <a:off x="0" y="5928360"/>
            <a:ext cx="4175760" cy="929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6040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E4DDFD97-4AAE-4EC3-93A6-1C66A4BD9A20}"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69391-91B4-4A3A-81FE-D1FB786A7E03}"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0CB35B0E-31A0-06B5-E843-D1DAD48B3D36}"/>
              </a:ext>
            </a:extLst>
          </p:cNvPr>
          <p:cNvSpPr/>
          <p:nvPr userDrawn="1"/>
        </p:nvSpPr>
        <p:spPr>
          <a:xfrm>
            <a:off x="8610600" y="0"/>
            <a:ext cx="35814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9189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FF5ED5F1-A62B-4555-807E-91FAE1443CCB}"/>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a:lvl1pPr>
          </a:lstStyle>
          <a:p>
            <a:r>
              <a:rPr lang="en-US"/>
              <a:t>Click to add photo</a:t>
            </a:r>
          </a:p>
        </p:txBody>
      </p:sp>
      <p:sp>
        <p:nvSpPr>
          <p:cNvPr id="4" name="Date Placeholder 3">
            <a:extLst>
              <a:ext uri="{FF2B5EF4-FFF2-40B4-BE49-F238E27FC236}">
                <a16:creationId xmlns:a16="http://schemas.microsoft.com/office/drawing/2014/main" id="{9A9D60F5-07EA-4D8F-AAFA-0F48CB78542E}"/>
              </a:ext>
            </a:extLst>
          </p:cNvPr>
          <p:cNvSpPr>
            <a:spLocks noGrp="1"/>
          </p:cNvSpPr>
          <p:nvPr>
            <p:ph type="dt" sz="half" idx="10"/>
          </p:nvPr>
        </p:nvSpPr>
        <p:spPr/>
        <p:txBody>
          <a:bodyPr/>
          <a:lstStyle/>
          <a:p>
            <a:r>
              <a:rPr lang="en-US"/>
              <a:t>8/05/20XX</a:t>
            </a:r>
          </a:p>
        </p:txBody>
      </p:sp>
      <p:sp>
        <p:nvSpPr>
          <p:cNvPr id="5" name="Footer Placeholder 4">
            <a:extLst>
              <a:ext uri="{FF2B5EF4-FFF2-40B4-BE49-F238E27FC236}">
                <a16:creationId xmlns:a16="http://schemas.microsoft.com/office/drawing/2014/main" id="{73ED4C42-D293-4981-BA06-A4638BEE1641}"/>
              </a:ext>
            </a:extLst>
          </p:cNvPr>
          <p:cNvSpPr>
            <a:spLocks noGrp="1"/>
          </p:cNvSpPr>
          <p:nvPr>
            <p:ph type="ftr" sz="quarter" idx="11"/>
          </p:nvPr>
        </p:nvSpPr>
        <p:spPr/>
        <p:txBody>
          <a:bodyPr/>
          <a:lstStyle/>
          <a:p>
            <a:r>
              <a:rPr lang="en-US"/>
              <a:t>Conference Presentation</a:t>
            </a:r>
          </a:p>
        </p:txBody>
      </p:sp>
      <p:sp>
        <p:nvSpPr>
          <p:cNvPr id="6" name="Slide Number Placeholder 5">
            <a:extLst>
              <a:ext uri="{FF2B5EF4-FFF2-40B4-BE49-F238E27FC236}">
                <a16:creationId xmlns:a16="http://schemas.microsoft.com/office/drawing/2014/main" id="{B73E9D98-F221-47DC-AE55-8165BB7A3D3B}"/>
              </a:ext>
            </a:extLst>
          </p:cNvPr>
          <p:cNvSpPr>
            <a:spLocks noGrp="1"/>
          </p:cNvSpPr>
          <p:nvPr>
            <p:ph type="sldNum" sz="quarter" idx="12"/>
          </p:nvPr>
        </p:nvSpPr>
        <p:spPr/>
        <p:txBody>
          <a:bodyPr/>
          <a:lstStyle/>
          <a:p>
            <a:fld id="{18D65601-5AE2-46FC-B138-694DDD2B510D}" type="slidenum">
              <a:rPr lang="en-US" smtClean="0"/>
              <a:t>‹#›</a:t>
            </a:fld>
            <a:endParaRPr lang="en-US"/>
          </a:p>
        </p:txBody>
      </p:sp>
      <p:sp>
        <p:nvSpPr>
          <p:cNvPr id="16" name="Content Placeholder 15">
            <a:extLst>
              <a:ext uri="{FF2B5EF4-FFF2-40B4-BE49-F238E27FC236}">
                <a16:creationId xmlns:a16="http://schemas.microsoft.com/office/drawing/2014/main" id="{94C3D64C-77F6-4601-B573-9A9B6E23BB60}"/>
              </a:ext>
            </a:extLst>
          </p:cNvPr>
          <p:cNvSpPr>
            <a:spLocks noGrp="1"/>
          </p:cNvSpPr>
          <p:nvPr>
            <p:ph sz="quarter" idx="15" hasCustomPrompt="1"/>
          </p:nvPr>
        </p:nvSpPr>
        <p:spPr>
          <a:xfrm>
            <a:off x="1675242" y="2051170"/>
            <a:ext cx="5362575" cy="3532188"/>
          </a:xfrm>
          <a:prstGeom prst="rect">
            <a:avLst/>
          </a:prstGeom>
        </p:spPr>
        <p:txBody>
          <a:bodyPr/>
          <a:lstStyle>
            <a:lvl1pPr marL="0" indent="0">
              <a:lnSpc>
                <a:spcPct val="100000"/>
              </a:lnSpc>
              <a:spcBef>
                <a:spcPts val="0"/>
              </a:spcBef>
              <a:spcAft>
                <a:spcPts val="1200"/>
              </a:spcAft>
              <a:buNone/>
              <a:defRPr sz="1400" spc="100" baseline="0"/>
            </a:lvl1pPr>
          </a:lstStyle>
          <a:p>
            <a:pPr lvl="0"/>
            <a:r>
              <a:rPr lang="en-US"/>
              <a:t>Click to add text</a:t>
            </a:r>
          </a:p>
        </p:txBody>
      </p:sp>
      <p:sp>
        <p:nvSpPr>
          <p:cNvPr id="2" name="Title 1">
            <a:extLst>
              <a:ext uri="{FF2B5EF4-FFF2-40B4-BE49-F238E27FC236}">
                <a16:creationId xmlns:a16="http://schemas.microsoft.com/office/drawing/2014/main" id="{DBCD17CD-E6D2-4329-B271-1E59AA986EF1}"/>
              </a:ext>
            </a:extLst>
          </p:cNvPr>
          <p:cNvSpPr>
            <a:spLocks noGrp="1"/>
          </p:cNvSpPr>
          <p:nvPr>
            <p:ph type="title"/>
          </p:nvPr>
        </p:nvSpPr>
        <p:spPr>
          <a:xfrm>
            <a:off x="1675242" y="1418953"/>
            <a:ext cx="5362575" cy="495691"/>
          </a:xfrm>
          <a:prstGeom prst="rect">
            <a:avLst/>
          </a:prstGeom>
        </p:spPr>
        <p:txBody>
          <a:bodyPr anchor="ctr"/>
          <a:lstStyle>
            <a:lvl1pPr>
              <a:defRPr lang="en-US" sz="2400" spc="100" baseline="0">
                <a:solidFill>
                  <a:schemeClr val="accent1"/>
                </a:solidFill>
                <a:ea typeface="+mn-ea"/>
                <a:cs typeface="+mn-cs"/>
              </a:defRPr>
            </a:lvl1pPr>
          </a:lstStyle>
          <a:p>
            <a:pPr marL="0" lvl="0" indent="0">
              <a:lnSpc>
                <a:spcPct val="80000"/>
              </a:lnSpc>
              <a:spcBef>
                <a:spcPts val="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783684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eet The Presenter">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9" name="Picture Placeholder 10">
            <a:extLst>
              <a:ext uri="{FF2B5EF4-FFF2-40B4-BE49-F238E27FC236}">
                <a16:creationId xmlns:a16="http://schemas.microsoft.com/office/drawing/2014/main" id="{CD5AE0D9-6B20-4F29-A35B-2A00C25FF84E}"/>
              </a:ext>
            </a:extLst>
          </p:cNvPr>
          <p:cNvSpPr>
            <a:spLocks noGrp="1"/>
          </p:cNvSpPr>
          <p:nvPr>
            <p:ph type="pic" sz="quarter" idx="13" hasCustomPrompt="1"/>
          </p:nvPr>
        </p:nvSpPr>
        <p:spPr>
          <a:xfrm>
            <a:off x="1482906" y="0"/>
            <a:ext cx="4635426" cy="6857999"/>
          </a:xfrm>
          <a:prstGeom prst="rect">
            <a:avLst/>
          </a:prstGeom>
        </p:spPr>
        <p:txBody>
          <a:bodyPr/>
          <a:lstStyle>
            <a:lvl1pPr marL="0" indent="0" algn="ctr">
              <a:buNone/>
              <a:defRPr/>
            </a:lvl1pPr>
          </a:lstStyle>
          <a:p>
            <a:r>
              <a:rPr lang="en-US"/>
              <a:t>Click to add photo</a:t>
            </a:r>
          </a:p>
        </p:txBody>
      </p:sp>
      <p:sp>
        <p:nvSpPr>
          <p:cNvPr id="4" name="Date Placeholder 3">
            <a:extLst>
              <a:ext uri="{FF2B5EF4-FFF2-40B4-BE49-F238E27FC236}">
                <a16:creationId xmlns:a16="http://schemas.microsoft.com/office/drawing/2014/main" id="{12CC56C8-D828-4A31-A5B9-CF1AEFA70D7C}"/>
              </a:ext>
            </a:extLst>
          </p:cNvPr>
          <p:cNvSpPr>
            <a:spLocks noGrp="1"/>
          </p:cNvSpPr>
          <p:nvPr>
            <p:ph type="dt" sz="half" idx="10"/>
          </p:nvPr>
        </p:nvSpPr>
        <p:spPr>
          <a:xfrm>
            <a:off x="1571846" y="6356350"/>
            <a:ext cx="2743200" cy="365125"/>
          </a:xfrm>
        </p:spPr>
        <p:txBody>
          <a:bodyPr/>
          <a:lstStyle>
            <a:lvl1pPr>
              <a:defRPr>
                <a:solidFill>
                  <a:schemeClr val="accent5">
                    <a:lumMod val="20000"/>
                    <a:lumOff val="80000"/>
                  </a:schemeClr>
                </a:solidFill>
              </a:defRPr>
            </a:lvl1pPr>
          </a:lstStyle>
          <a:p>
            <a:r>
              <a:rPr lang="en-US"/>
              <a:t>8/05/20XX</a:t>
            </a:r>
          </a:p>
        </p:txBody>
      </p:sp>
      <p:sp>
        <p:nvSpPr>
          <p:cNvPr id="5" name="Footer Placeholder 4">
            <a:extLst>
              <a:ext uri="{FF2B5EF4-FFF2-40B4-BE49-F238E27FC236}">
                <a16:creationId xmlns:a16="http://schemas.microsoft.com/office/drawing/2014/main" id="{8E0B0264-B3C3-46A0-80DD-67C59DB2AF91}"/>
              </a:ext>
            </a:extLst>
          </p:cNvPr>
          <p:cNvSpPr>
            <a:spLocks noGrp="1"/>
          </p:cNvSpPr>
          <p:nvPr>
            <p:ph type="ftr" sz="quarter" idx="11"/>
          </p:nvPr>
        </p:nvSpPr>
        <p:spPr>
          <a:xfrm>
            <a:off x="6519230" y="6356350"/>
            <a:ext cx="3152912" cy="365125"/>
          </a:xfrm>
        </p:spPr>
        <p:txBody>
          <a:bodyPr/>
          <a:lstStyle>
            <a:lvl1pPr algn="l">
              <a:defRPr>
                <a:solidFill>
                  <a:schemeClr val="accent6">
                    <a:lumMod val="75000"/>
                  </a:schemeClr>
                </a:solidFill>
              </a:defRPr>
            </a:lvl1pPr>
          </a:lstStyle>
          <a:p>
            <a:r>
              <a:rPr lang="en-US"/>
              <a:t>Conference Presentation</a:t>
            </a:r>
          </a:p>
        </p:txBody>
      </p:sp>
      <p:sp>
        <p:nvSpPr>
          <p:cNvPr id="6" name="Slide Number Placeholder 5">
            <a:extLst>
              <a:ext uri="{FF2B5EF4-FFF2-40B4-BE49-F238E27FC236}">
                <a16:creationId xmlns:a16="http://schemas.microsoft.com/office/drawing/2014/main" id="{C85D3C3B-0FFE-494C-B4AC-477B6A9DAF51}"/>
              </a:ext>
            </a:extLst>
          </p:cNvPr>
          <p:cNvSpPr>
            <a:spLocks noGrp="1"/>
          </p:cNvSpPr>
          <p:nvPr>
            <p:ph type="sldNum" sz="quarter" idx="12"/>
          </p:nvPr>
        </p:nvSpPr>
        <p:spPr>
          <a:xfrm>
            <a:off x="10510344" y="6356350"/>
            <a:ext cx="843455" cy="365125"/>
          </a:xfrm>
        </p:spPr>
        <p:txBody>
          <a:bodyPr/>
          <a:lstStyle>
            <a:lvl1pPr>
              <a:defRPr>
                <a:solidFill>
                  <a:schemeClr val="accent6">
                    <a:lumMod val="75000"/>
                  </a:schemeClr>
                </a:solidFill>
              </a:defRPr>
            </a:lvl1pPr>
          </a:lstStyle>
          <a:p>
            <a:fld id="{18D65601-5AE2-46FC-B138-694DDD2B510D}" type="slidenum">
              <a:rPr lang="en-US" smtClean="0"/>
              <a:pPr/>
              <a:t>‹#›</a:t>
            </a:fld>
            <a:endParaRPr lang="en-US"/>
          </a:p>
        </p:txBody>
      </p:sp>
      <p:sp>
        <p:nvSpPr>
          <p:cNvPr id="10" name="Text Placeholder 12">
            <a:extLst>
              <a:ext uri="{FF2B5EF4-FFF2-40B4-BE49-F238E27FC236}">
                <a16:creationId xmlns:a16="http://schemas.microsoft.com/office/drawing/2014/main" id="{1285A10A-1880-4D4E-A99B-1C19043F2A65}"/>
              </a:ext>
            </a:extLst>
          </p:cNvPr>
          <p:cNvSpPr>
            <a:spLocks noGrp="1"/>
          </p:cNvSpPr>
          <p:nvPr>
            <p:ph type="body" sz="quarter" idx="14" hasCustomPrompt="1"/>
          </p:nvPr>
        </p:nvSpPr>
        <p:spPr>
          <a:xfrm>
            <a:off x="6750189" y="2396358"/>
            <a:ext cx="3266975" cy="326687"/>
          </a:xfrm>
          <a:prstGeom prst="rect">
            <a:avLst/>
          </a:prstGeom>
        </p:spPr>
        <p:txBody>
          <a:bodyPr anchor="ctr"/>
          <a:lstStyle>
            <a:lvl1pPr marL="0" indent="0">
              <a:lnSpc>
                <a:spcPct val="80000"/>
              </a:lnSpc>
              <a:spcBef>
                <a:spcPts val="0"/>
              </a:spcBef>
              <a:buNone/>
              <a:defRPr sz="1600" b="1" spc="100" baseline="0">
                <a:solidFill>
                  <a:schemeClr val="accent1"/>
                </a:solidFill>
                <a:latin typeface="+mj-lt"/>
              </a:defRPr>
            </a:lvl1pPr>
          </a:lstStyle>
          <a:p>
            <a:pPr lvl="0"/>
            <a:r>
              <a:rPr lang="en-US"/>
              <a:t>Click to add name</a:t>
            </a:r>
          </a:p>
        </p:txBody>
      </p:sp>
      <p:sp>
        <p:nvSpPr>
          <p:cNvPr id="11" name="Content Placeholder 15">
            <a:extLst>
              <a:ext uri="{FF2B5EF4-FFF2-40B4-BE49-F238E27FC236}">
                <a16:creationId xmlns:a16="http://schemas.microsoft.com/office/drawing/2014/main" id="{624F1FC7-2617-499A-8CB8-B61FC7D9B7BF}"/>
              </a:ext>
            </a:extLst>
          </p:cNvPr>
          <p:cNvSpPr>
            <a:spLocks noGrp="1"/>
          </p:cNvSpPr>
          <p:nvPr>
            <p:ph sz="quarter" idx="15" hasCustomPrompt="1"/>
          </p:nvPr>
        </p:nvSpPr>
        <p:spPr>
          <a:xfrm>
            <a:off x="6749508" y="2756830"/>
            <a:ext cx="4834569" cy="2384195"/>
          </a:xfrm>
          <a:prstGeom prst="rect">
            <a:avLst/>
          </a:prstGeom>
        </p:spPr>
        <p:txBody>
          <a:bodyPr/>
          <a:lstStyle>
            <a:lvl1pPr marL="0" indent="0">
              <a:lnSpc>
                <a:spcPct val="150000"/>
              </a:lnSpc>
              <a:spcBef>
                <a:spcPts val="0"/>
              </a:spcBef>
              <a:spcAft>
                <a:spcPts val="1000"/>
              </a:spcAft>
              <a:buNone/>
              <a:defRPr sz="1400" spc="100" baseline="0"/>
            </a:lvl1pPr>
          </a:lstStyle>
          <a:p>
            <a:pPr lvl="0"/>
            <a:r>
              <a:rPr lang="en-US"/>
              <a:t>Click to add text</a:t>
            </a:r>
          </a:p>
        </p:txBody>
      </p:sp>
      <p:cxnSp>
        <p:nvCxnSpPr>
          <p:cNvPr id="13" name="Straight Connector 12">
            <a:extLst>
              <a:ext uri="{FF2B5EF4-FFF2-40B4-BE49-F238E27FC236}">
                <a16:creationId xmlns:a16="http://schemas.microsoft.com/office/drawing/2014/main" id="{0B169A36-7DEF-42D4-850F-59A3233FD582}"/>
              </a:ext>
              <a:ext uri="{C183D7F6-B498-43B3-948B-1728B52AA6E4}">
                <adec:decorative xmlns:adec="http://schemas.microsoft.com/office/drawing/2017/decorative" val="1"/>
              </a:ext>
            </a:extLst>
          </p:cNvPr>
          <p:cNvCxnSpPr>
            <a:cxnSpLocks/>
          </p:cNvCxnSpPr>
          <p:nvPr userDrawn="1"/>
        </p:nvCxnSpPr>
        <p:spPr>
          <a:xfrm>
            <a:off x="740834" y="0"/>
            <a:ext cx="0" cy="275748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CADB6D5-97B3-42ED-B8C7-5AD951CB8FE1}"/>
              </a:ext>
              <a:ext uri="{C183D7F6-B498-43B3-948B-1728B52AA6E4}">
                <adec:decorative xmlns:adec="http://schemas.microsoft.com/office/drawing/2017/decorative" val="1"/>
              </a:ext>
            </a:extLst>
          </p:cNvPr>
          <p:cNvCxnSpPr>
            <a:cxnSpLocks/>
          </p:cNvCxnSpPr>
          <p:nvPr userDrawn="1"/>
        </p:nvCxnSpPr>
        <p:spPr>
          <a:xfrm>
            <a:off x="8729133" y="2551471"/>
            <a:ext cx="346286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9B7B60A-1B6C-4E40-94D7-AE1BD3712779}"/>
              </a:ext>
            </a:extLst>
          </p:cNvPr>
          <p:cNvSpPr>
            <a:spLocks noGrp="1"/>
          </p:cNvSpPr>
          <p:nvPr>
            <p:ph type="title"/>
          </p:nvPr>
        </p:nvSpPr>
        <p:spPr>
          <a:xfrm rot="16200000">
            <a:off x="-810973" y="4189152"/>
            <a:ext cx="3121302" cy="469478"/>
          </a:xfrm>
          <a:prstGeom prst="rect">
            <a:avLst/>
          </a:prstGeom>
        </p:spPr>
        <p:txBody>
          <a:bodyPr anchor="ctr"/>
          <a:lstStyle>
            <a:lvl1pPr algn="r">
              <a:defRPr lang="en-US" sz="2400" spc="100" baseline="0">
                <a:solidFill>
                  <a:schemeClr val="accent1"/>
                </a:solidFill>
                <a:ea typeface="+mn-ea"/>
                <a:cs typeface="+mn-cs"/>
              </a:defRPr>
            </a:lvl1pPr>
          </a:lstStyle>
          <a:p>
            <a:pPr marL="0" lvl="0" indent="0" algn="r">
              <a:lnSpc>
                <a:spcPct val="80000"/>
              </a:lnSpc>
              <a:spcBef>
                <a:spcPts val="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223485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BFE3E-14BB-4DC6-A806-1E62C1D2446E}"/>
              </a:ext>
            </a:extLst>
          </p:cNvPr>
          <p:cNvSpPr>
            <a:spLocks noGrp="1"/>
          </p:cNvSpPr>
          <p:nvPr>
            <p:ph type="title"/>
          </p:nvPr>
        </p:nvSpPr>
        <p:spPr>
          <a:xfrm>
            <a:off x="1883137" y="1360309"/>
            <a:ext cx="2909309" cy="657882"/>
          </a:xfrm>
          <a:prstGeom prst="rect">
            <a:avLst/>
          </a:prstGeom>
        </p:spPr>
        <p:txBody>
          <a:bodyPr anchor="ctr"/>
          <a:lstStyle>
            <a:lvl1pPr>
              <a:defRPr lang="en-US" sz="2400" spc="100" baseline="0">
                <a:solidFill>
                  <a:schemeClr val="accent1"/>
                </a:solidFill>
                <a:ea typeface="+mn-ea"/>
                <a:cs typeface="+mn-cs"/>
              </a:defRPr>
            </a:lvl1pPr>
          </a:lstStyle>
          <a:p>
            <a:pPr marL="0" lvl="0" indent="0">
              <a:lnSpc>
                <a:spcPct val="80000"/>
              </a:lnSpc>
              <a:spcBef>
                <a:spcPts val="0"/>
              </a:spcBef>
              <a:buFont typeface="Arial" panose="020B0604020202020204" pitchFamily="34" charset="0"/>
            </a:pPr>
            <a:r>
              <a:rPr lang="en-US"/>
              <a:t>Click to edit Master title style</a:t>
            </a:r>
          </a:p>
        </p:txBody>
      </p:sp>
      <p:sp>
        <p:nvSpPr>
          <p:cNvPr id="8" name="Picture Placeholder 10">
            <a:extLst>
              <a:ext uri="{FF2B5EF4-FFF2-40B4-BE49-F238E27FC236}">
                <a16:creationId xmlns:a16="http://schemas.microsoft.com/office/drawing/2014/main" id="{EFD7EF65-6DE9-4029-B3A0-F08E11BC9E5E}"/>
              </a:ext>
            </a:extLst>
          </p:cNvPr>
          <p:cNvSpPr>
            <a:spLocks noGrp="1"/>
          </p:cNvSpPr>
          <p:nvPr>
            <p:ph type="pic" sz="quarter" idx="13" hasCustomPrompt="1"/>
          </p:nvPr>
        </p:nvSpPr>
        <p:spPr>
          <a:xfrm>
            <a:off x="0" y="2795752"/>
            <a:ext cx="12192000" cy="4062247"/>
          </a:xfrm>
          <a:prstGeom prst="rect">
            <a:avLst/>
          </a:prstGeom>
        </p:spPr>
        <p:txBody>
          <a:bodyPr/>
          <a:lstStyle>
            <a:lvl1pPr marL="0" indent="0" algn="ctr">
              <a:buNone/>
              <a:defRPr/>
            </a:lvl1pPr>
          </a:lstStyle>
          <a:p>
            <a:r>
              <a:rPr lang="en-US"/>
              <a:t>Click to add photo</a:t>
            </a:r>
          </a:p>
        </p:txBody>
      </p:sp>
      <p:sp>
        <p:nvSpPr>
          <p:cNvPr id="10" name="Content Placeholder 15">
            <a:extLst>
              <a:ext uri="{FF2B5EF4-FFF2-40B4-BE49-F238E27FC236}">
                <a16:creationId xmlns:a16="http://schemas.microsoft.com/office/drawing/2014/main" id="{123B9F8E-DAD6-45B2-B55B-B070484318C3}"/>
              </a:ext>
            </a:extLst>
          </p:cNvPr>
          <p:cNvSpPr>
            <a:spLocks noGrp="1"/>
          </p:cNvSpPr>
          <p:nvPr>
            <p:ph sz="quarter" idx="15" hasCustomPrompt="1"/>
          </p:nvPr>
        </p:nvSpPr>
        <p:spPr>
          <a:xfrm>
            <a:off x="5109845" y="1075509"/>
            <a:ext cx="5293260" cy="1408770"/>
          </a:xfrm>
          <a:prstGeom prst="rect">
            <a:avLst/>
          </a:prstGeom>
        </p:spPr>
        <p:txBody>
          <a:bodyPr anchor="ctr"/>
          <a:lstStyle>
            <a:lvl1pPr marL="0" indent="0">
              <a:lnSpc>
                <a:spcPct val="150000"/>
              </a:lnSpc>
              <a:spcBef>
                <a:spcPts val="0"/>
              </a:spcBef>
              <a:spcAft>
                <a:spcPts val="0"/>
              </a:spcAft>
              <a:buNone/>
              <a:defRPr sz="1400" spc="100" baseline="0"/>
            </a:lvl1pPr>
          </a:lstStyle>
          <a:p>
            <a:pPr lvl="0"/>
            <a:r>
              <a:rPr lang="en-US"/>
              <a:t>Click to add text</a:t>
            </a:r>
          </a:p>
        </p:txBody>
      </p:sp>
      <p:sp>
        <p:nvSpPr>
          <p:cNvPr id="5" name="Date Placeholder 4">
            <a:extLst>
              <a:ext uri="{FF2B5EF4-FFF2-40B4-BE49-F238E27FC236}">
                <a16:creationId xmlns:a16="http://schemas.microsoft.com/office/drawing/2014/main" id="{23CF9177-0C51-4496-B5AE-7ED4F8F3A170}"/>
              </a:ext>
            </a:extLst>
          </p:cNvPr>
          <p:cNvSpPr>
            <a:spLocks noGrp="1"/>
          </p:cNvSpPr>
          <p:nvPr>
            <p:ph type="dt" sz="half" idx="10"/>
          </p:nvPr>
        </p:nvSpPr>
        <p:spPr/>
        <p:txBody>
          <a:bodyPr/>
          <a:lstStyle>
            <a:lvl1pPr>
              <a:defRPr>
                <a:solidFill>
                  <a:schemeClr val="bg1"/>
                </a:solidFill>
              </a:defRPr>
            </a:lvl1pPr>
          </a:lstStyle>
          <a:p>
            <a:r>
              <a:rPr lang="en-US"/>
              <a:t>8/05/20XX</a:t>
            </a:r>
          </a:p>
        </p:txBody>
      </p:sp>
      <p:sp>
        <p:nvSpPr>
          <p:cNvPr id="6" name="Footer Placeholder 5">
            <a:extLst>
              <a:ext uri="{FF2B5EF4-FFF2-40B4-BE49-F238E27FC236}">
                <a16:creationId xmlns:a16="http://schemas.microsoft.com/office/drawing/2014/main" id="{C57A035F-C837-4CCA-BB19-CE656F0576BD}"/>
              </a:ext>
            </a:extLst>
          </p:cNvPr>
          <p:cNvSpPr>
            <a:spLocks noGrp="1"/>
          </p:cNvSpPr>
          <p:nvPr>
            <p:ph type="ftr" sz="quarter" idx="11"/>
          </p:nvPr>
        </p:nvSpPr>
        <p:spPr/>
        <p:txBody>
          <a:bodyPr/>
          <a:lstStyle>
            <a:lvl1pPr>
              <a:defRPr>
                <a:solidFill>
                  <a:schemeClr val="accent1"/>
                </a:solidFill>
              </a:defRPr>
            </a:lvl1pPr>
          </a:lstStyle>
          <a:p>
            <a:r>
              <a:rPr lang="en-US"/>
              <a:t>Conference Presentation</a:t>
            </a:r>
          </a:p>
        </p:txBody>
      </p:sp>
      <p:sp>
        <p:nvSpPr>
          <p:cNvPr id="7" name="Slide Number Placeholder 6">
            <a:extLst>
              <a:ext uri="{FF2B5EF4-FFF2-40B4-BE49-F238E27FC236}">
                <a16:creationId xmlns:a16="http://schemas.microsoft.com/office/drawing/2014/main" id="{5FE2F927-F23D-4ABB-BEC9-11C2CC69D8E4}"/>
              </a:ext>
            </a:extLst>
          </p:cNvPr>
          <p:cNvSpPr>
            <a:spLocks noGrp="1"/>
          </p:cNvSpPr>
          <p:nvPr>
            <p:ph type="sldNum" sz="quarter" idx="12"/>
          </p:nvPr>
        </p:nvSpPr>
        <p:spPr/>
        <p:txBody>
          <a:bodyPr/>
          <a:lstStyle>
            <a:lvl1pPr>
              <a:defRPr>
                <a:solidFill>
                  <a:schemeClr val="accent1"/>
                </a:solidFill>
              </a:defRPr>
            </a:lvl1pPr>
          </a:lstStyle>
          <a:p>
            <a:fld id="{18D65601-5AE2-46FC-B138-694DDD2B510D}" type="slidenum">
              <a:rPr lang="en-US" smtClean="0"/>
              <a:pPr/>
              <a:t>‹#›</a:t>
            </a:fld>
            <a:endParaRPr lang="en-US"/>
          </a:p>
        </p:txBody>
      </p:sp>
      <p:cxnSp>
        <p:nvCxnSpPr>
          <p:cNvPr id="12" name="Straight Connector 11">
            <a:extLst>
              <a:ext uri="{FF2B5EF4-FFF2-40B4-BE49-F238E27FC236}">
                <a16:creationId xmlns:a16="http://schemas.microsoft.com/office/drawing/2014/main" id="{95244728-2BE1-4CB4-A19E-903E75BD8226}"/>
              </a:ext>
              <a:ext uri="{C183D7F6-B498-43B3-948B-1728B52AA6E4}">
                <adec:decorative xmlns:adec="http://schemas.microsoft.com/office/drawing/2017/decorative" val="1"/>
              </a:ext>
            </a:extLst>
          </p:cNvPr>
          <p:cNvCxnSpPr>
            <a:cxnSpLocks/>
          </p:cNvCxnSpPr>
          <p:nvPr userDrawn="1"/>
        </p:nvCxnSpPr>
        <p:spPr>
          <a:xfrm>
            <a:off x="0" y="1689250"/>
            <a:ext cx="160637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6271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out Questions">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B0109947-4B08-4C56-B65B-A6FDFEF47D12}"/>
              </a:ext>
              <a:ext uri="{C183D7F6-B498-43B3-948B-1728B52AA6E4}">
                <adec:decorative xmlns:adec="http://schemas.microsoft.com/office/drawing/2017/decorative" val="1"/>
              </a:ext>
            </a:extLst>
          </p:cNvPr>
          <p:cNvCxnSpPr>
            <a:cxnSpLocks/>
          </p:cNvCxnSpPr>
          <p:nvPr userDrawn="1"/>
        </p:nvCxnSpPr>
        <p:spPr>
          <a:xfrm>
            <a:off x="0" y="1510815"/>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387A38D-E82D-42F1-A188-30F49DD50C61}"/>
              </a:ext>
              <a:ext uri="{C183D7F6-B498-43B3-948B-1728B52AA6E4}">
                <adec:decorative xmlns:adec="http://schemas.microsoft.com/office/drawing/2017/decorative" val="1"/>
              </a:ext>
            </a:extLst>
          </p:cNvPr>
          <p:cNvCxnSpPr>
            <a:cxnSpLocks/>
          </p:cNvCxnSpPr>
          <p:nvPr userDrawn="1"/>
        </p:nvCxnSpPr>
        <p:spPr>
          <a:xfrm>
            <a:off x="739785" y="0"/>
            <a:ext cx="0" cy="2514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Picture Placeholder 10">
            <a:extLst>
              <a:ext uri="{FF2B5EF4-FFF2-40B4-BE49-F238E27FC236}">
                <a16:creationId xmlns:a16="http://schemas.microsoft.com/office/drawing/2014/main" id="{1205ABD4-5AFD-4B99-8836-D12AA42FCCE5}"/>
              </a:ext>
            </a:extLst>
          </p:cNvPr>
          <p:cNvSpPr>
            <a:spLocks noGrp="1"/>
          </p:cNvSpPr>
          <p:nvPr>
            <p:ph type="pic" sz="quarter" idx="13" hasCustomPrompt="1"/>
          </p:nvPr>
        </p:nvSpPr>
        <p:spPr>
          <a:xfrm>
            <a:off x="4582510" y="0"/>
            <a:ext cx="7609489" cy="6858000"/>
          </a:xfrm>
          <a:prstGeom prst="rect">
            <a:avLst/>
          </a:prstGeom>
        </p:spPr>
        <p:txBody>
          <a:bodyPr/>
          <a:lstStyle>
            <a:lvl1pPr marL="0" indent="0" algn="ctr">
              <a:buNone/>
              <a:defRPr/>
            </a:lvl1pPr>
          </a:lstStyle>
          <a:p>
            <a:r>
              <a:rPr lang="en-US"/>
              <a:t>Click to add photo</a:t>
            </a:r>
          </a:p>
        </p:txBody>
      </p:sp>
      <p:sp>
        <p:nvSpPr>
          <p:cNvPr id="7" name="Date Placeholder 6">
            <a:extLst>
              <a:ext uri="{FF2B5EF4-FFF2-40B4-BE49-F238E27FC236}">
                <a16:creationId xmlns:a16="http://schemas.microsoft.com/office/drawing/2014/main" id="{F080A53F-EFDF-40A3-B9E3-58EB0D3F3A84}"/>
              </a:ext>
            </a:extLst>
          </p:cNvPr>
          <p:cNvSpPr>
            <a:spLocks noGrp="1"/>
          </p:cNvSpPr>
          <p:nvPr>
            <p:ph type="dt" sz="half" idx="10"/>
          </p:nvPr>
        </p:nvSpPr>
        <p:spPr/>
        <p:txBody>
          <a:bodyPr/>
          <a:lstStyle/>
          <a:p>
            <a:r>
              <a:rPr lang="en-US"/>
              <a:t>8/05/20XX</a:t>
            </a:r>
          </a:p>
        </p:txBody>
      </p:sp>
      <p:sp>
        <p:nvSpPr>
          <p:cNvPr id="14" name="Content Placeholder 15">
            <a:extLst>
              <a:ext uri="{FF2B5EF4-FFF2-40B4-BE49-F238E27FC236}">
                <a16:creationId xmlns:a16="http://schemas.microsoft.com/office/drawing/2014/main" id="{F547C10E-8A59-4B22-ADF0-994850F759D0}"/>
              </a:ext>
            </a:extLst>
          </p:cNvPr>
          <p:cNvSpPr>
            <a:spLocks noGrp="1"/>
          </p:cNvSpPr>
          <p:nvPr>
            <p:ph sz="quarter" idx="15" hasCustomPrompt="1"/>
          </p:nvPr>
        </p:nvSpPr>
        <p:spPr>
          <a:xfrm>
            <a:off x="1017111" y="2906895"/>
            <a:ext cx="4606159" cy="2221291"/>
          </a:xfrm>
          <a:prstGeom prst="rect">
            <a:avLst/>
          </a:prstGeom>
        </p:spPr>
        <p:txBody>
          <a:bodyPr/>
          <a:lstStyle>
            <a:lvl1pPr marL="0" indent="0">
              <a:lnSpc>
                <a:spcPct val="100000"/>
              </a:lnSpc>
              <a:spcBef>
                <a:spcPts val="0"/>
              </a:spcBef>
              <a:spcAft>
                <a:spcPts val="1200"/>
              </a:spcAft>
              <a:buNone/>
              <a:defRPr sz="1400" spc="100" baseline="0"/>
            </a:lvl1pPr>
          </a:lstStyle>
          <a:p>
            <a:pPr lvl="0"/>
            <a:r>
              <a:rPr lang="en-US"/>
              <a:t>Click to add text</a:t>
            </a:r>
          </a:p>
        </p:txBody>
      </p:sp>
      <p:sp>
        <p:nvSpPr>
          <p:cNvPr id="15" name="Footer Placeholder 4">
            <a:extLst>
              <a:ext uri="{FF2B5EF4-FFF2-40B4-BE49-F238E27FC236}">
                <a16:creationId xmlns:a16="http://schemas.microsoft.com/office/drawing/2014/main" id="{79DE00E7-8296-408A-905C-ECBA407C83E1}"/>
              </a:ext>
            </a:extLst>
          </p:cNvPr>
          <p:cNvSpPr>
            <a:spLocks noGrp="1"/>
          </p:cNvSpPr>
          <p:nvPr>
            <p:ph type="ftr" sz="quarter" idx="11"/>
          </p:nvPr>
        </p:nvSpPr>
        <p:spPr>
          <a:xfrm>
            <a:off x="6519230" y="6356350"/>
            <a:ext cx="3152912" cy="365125"/>
          </a:xfrm>
        </p:spPr>
        <p:txBody>
          <a:bodyPr/>
          <a:lstStyle>
            <a:lvl1pPr algn="l">
              <a:defRPr>
                <a:solidFill>
                  <a:schemeClr val="bg1"/>
                </a:solidFill>
              </a:defRPr>
            </a:lvl1pPr>
          </a:lstStyle>
          <a:p>
            <a:r>
              <a:rPr lang="en-US"/>
              <a:t>Conference Presentation</a:t>
            </a:r>
          </a:p>
        </p:txBody>
      </p:sp>
      <p:sp>
        <p:nvSpPr>
          <p:cNvPr id="16" name="Slide Number Placeholder 5">
            <a:extLst>
              <a:ext uri="{FF2B5EF4-FFF2-40B4-BE49-F238E27FC236}">
                <a16:creationId xmlns:a16="http://schemas.microsoft.com/office/drawing/2014/main" id="{900B3723-B30F-4BDB-A030-4B06ADE753C5}"/>
              </a:ext>
            </a:extLst>
          </p:cNvPr>
          <p:cNvSpPr>
            <a:spLocks noGrp="1"/>
          </p:cNvSpPr>
          <p:nvPr>
            <p:ph type="sldNum" sz="quarter" idx="12"/>
          </p:nvPr>
        </p:nvSpPr>
        <p:spPr>
          <a:xfrm>
            <a:off x="10510344" y="6356350"/>
            <a:ext cx="843455" cy="365125"/>
          </a:xfrm>
        </p:spPr>
        <p:txBody>
          <a:bodyPr/>
          <a:lstStyle>
            <a:lvl1pPr>
              <a:defRPr>
                <a:solidFill>
                  <a:schemeClr val="bg1"/>
                </a:solidFill>
              </a:defRPr>
            </a:lvl1pPr>
          </a:lstStyle>
          <a:p>
            <a:fld id="{18D65601-5AE2-46FC-B138-694DDD2B510D}" type="slidenum">
              <a:rPr lang="en-US" smtClean="0"/>
              <a:pPr/>
              <a:t>‹#›</a:t>
            </a:fld>
            <a:endParaRPr lang="en-US"/>
          </a:p>
        </p:txBody>
      </p:sp>
      <p:sp>
        <p:nvSpPr>
          <p:cNvPr id="2" name="Title 1">
            <a:extLst>
              <a:ext uri="{FF2B5EF4-FFF2-40B4-BE49-F238E27FC236}">
                <a16:creationId xmlns:a16="http://schemas.microsoft.com/office/drawing/2014/main" id="{BE4FA9AB-9D34-43A5-947E-835D7FE29C21}"/>
              </a:ext>
            </a:extLst>
          </p:cNvPr>
          <p:cNvSpPr>
            <a:spLocks noGrp="1"/>
          </p:cNvSpPr>
          <p:nvPr>
            <p:ph type="title"/>
          </p:nvPr>
        </p:nvSpPr>
        <p:spPr>
          <a:xfrm>
            <a:off x="1016002" y="2225678"/>
            <a:ext cx="4607268" cy="469476"/>
          </a:xfrm>
          <a:prstGeom prst="rect">
            <a:avLst/>
          </a:prstGeom>
        </p:spPr>
        <p:txBody>
          <a:bodyPr anchor="ctr"/>
          <a:lstStyle>
            <a:lvl1pPr>
              <a:defRPr lang="en-US" sz="2400" spc="100" baseline="0">
                <a:solidFill>
                  <a:schemeClr val="accent1"/>
                </a:solidFill>
                <a:ea typeface="+mn-ea"/>
                <a:cs typeface="+mn-cs"/>
              </a:defRPr>
            </a:lvl1pPr>
          </a:lstStyle>
          <a:p>
            <a:pPr marL="0" lvl="0" indent="0">
              <a:lnSpc>
                <a:spcPct val="80000"/>
              </a:lnSpc>
              <a:spcBef>
                <a:spcPts val="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1944523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6" name="Picture Placeholder 10">
            <a:extLst>
              <a:ext uri="{FF2B5EF4-FFF2-40B4-BE49-F238E27FC236}">
                <a16:creationId xmlns:a16="http://schemas.microsoft.com/office/drawing/2014/main" id="{840FD269-E069-45DA-B668-BE984BFA328B}"/>
              </a:ext>
            </a:extLst>
          </p:cNvPr>
          <p:cNvSpPr>
            <a:spLocks noGrp="1"/>
          </p:cNvSpPr>
          <p:nvPr>
            <p:ph type="pic" sz="quarter" idx="13" hasCustomPrompt="1"/>
          </p:nvPr>
        </p:nvSpPr>
        <p:spPr>
          <a:xfrm>
            <a:off x="0" y="0"/>
            <a:ext cx="12192000" cy="6857999"/>
          </a:xfrm>
          <a:prstGeom prst="rect">
            <a:avLst/>
          </a:prstGeom>
          <a:solidFill>
            <a:schemeClr val="bg1">
              <a:lumMod val="95000"/>
            </a:schemeClr>
          </a:solidFill>
        </p:spPr>
        <p:txBody>
          <a:bodyPr/>
          <a:lstStyle>
            <a:lvl1pPr marL="0" indent="0" algn="ctr">
              <a:buNone/>
              <a:defRPr/>
            </a:lvl1pPr>
          </a:lstStyle>
          <a:p>
            <a:r>
              <a:rPr lang="en-US"/>
              <a:t>Click to add photo</a:t>
            </a:r>
          </a:p>
        </p:txBody>
      </p:sp>
      <p:sp>
        <p:nvSpPr>
          <p:cNvPr id="3" name="Date Placeholder 2">
            <a:extLst>
              <a:ext uri="{FF2B5EF4-FFF2-40B4-BE49-F238E27FC236}">
                <a16:creationId xmlns:a16="http://schemas.microsoft.com/office/drawing/2014/main" id="{9AB9DE71-7B7A-4473-ABD8-99575CAFB38F}"/>
              </a:ext>
            </a:extLst>
          </p:cNvPr>
          <p:cNvSpPr>
            <a:spLocks noGrp="1"/>
          </p:cNvSpPr>
          <p:nvPr>
            <p:ph type="dt" sz="half" idx="10"/>
          </p:nvPr>
        </p:nvSpPr>
        <p:spPr/>
        <p:txBody>
          <a:bodyPr/>
          <a:lstStyle>
            <a:lvl1pPr>
              <a:defRPr>
                <a:solidFill>
                  <a:schemeClr val="bg1">
                    <a:lumMod val="95000"/>
                  </a:schemeClr>
                </a:solidFill>
              </a:defRPr>
            </a:lvl1pPr>
          </a:lstStyle>
          <a:p>
            <a:r>
              <a:rPr lang="en-US"/>
              <a:t>8/05/20XX</a:t>
            </a:r>
          </a:p>
        </p:txBody>
      </p:sp>
      <p:sp>
        <p:nvSpPr>
          <p:cNvPr id="4" name="Footer Placeholder 3">
            <a:extLst>
              <a:ext uri="{FF2B5EF4-FFF2-40B4-BE49-F238E27FC236}">
                <a16:creationId xmlns:a16="http://schemas.microsoft.com/office/drawing/2014/main" id="{DAAA1C9B-284B-4C89-8743-52285AC95126}"/>
              </a:ext>
            </a:extLst>
          </p:cNvPr>
          <p:cNvSpPr>
            <a:spLocks noGrp="1"/>
          </p:cNvSpPr>
          <p:nvPr>
            <p:ph type="ftr" sz="quarter" idx="11"/>
          </p:nvPr>
        </p:nvSpPr>
        <p:spPr/>
        <p:txBody>
          <a:bodyPr/>
          <a:lstStyle>
            <a:lvl1pPr>
              <a:defRPr>
                <a:solidFill>
                  <a:schemeClr val="bg1">
                    <a:lumMod val="95000"/>
                  </a:schemeClr>
                </a:solidFill>
              </a:defRPr>
            </a:lvl1pPr>
          </a:lstStyle>
          <a:p>
            <a:r>
              <a:rPr lang="en-US"/>
              <a:t>Conference Presentation</a:t>
            </a:r>
          </a:p>
        </p:txBody>
      </p:sp>
      <p:sp>
        <p:nvSpPr>
          <p:cNvPr id="5" name="Slide Number Placeholder 4">
            <a:extLst>
              <a:ext uri="{FF2B5EF4-FFF2-40B4-BE49-F238E27FC236}">
                <a16:creationId xmlns:a16="http://schemas.microsoft.com/office/drawing/2014/main" id="{8BC1FE06-5B3A-40E2-82AA-E4516ED2D558}"/>
              </a:ext>
            </a:extLst>
          </p:cNvPr>
          <p:cNvSpPr>
            <a:spLocks noGrp="1"/>
          </p:cNvSpPr>
          <p:nvPr>
            <p:ph type="sldNum" sz="quarter" idx="12"/>
          </p:nvPr>
        </p:nvSpPr>
        <p:spPr/>
        <p:txBody>
          <a:bodyPr/>
          <a:lstStyle>
            <a:lvl1pPr>
              <a:defRPr>
                <a:solidFill>
                  <a:schemeClr val="bg1">
                    <a:lumMod val="95000"/>
                  </a:schemeClr>
                </a:solidFill>
              </a:defRPr>
            </a:lvl1pPr>
          </a:lstStyle>
          <a:p>
            <a:fld id="{18D65601-5AE2-46FC-B138-694DDD2B510D}" type="slidenum">
              <a:rPr lang="en-US" smtClean="0"/>
              <a:pPr/>
              <a:t>‹#›</a:t>
            </a:fld>
            <a:endParaRPr lang="en-US"/>
          </a:p>
        </p:txBody>
      </p:sp>
      <p:sp>
        <p:nvSpPr>
          <p:cNvPr id="7" name="Text Placeholder 12">
            <a:extLst>
              <a:ext uri="{FF2B5EF4-FFF2-40B4-BE49-F238E27FC236}">
                <a16:creationId xmlns:a16="http://schemas.microsoft.com/office/drawing/2014/main" id="{2ACE5847-B709-473D-A366-54ADA852FFA5}"/>
              </a:ext>
            </a:extLst>
          </p:cNvPr>
          <p:cNvSpPr>
            <a:spLocks noGrp="1"/>
          </p:cNvSpPr>
          <p:nvPr>
            <p:ph type="body" sz="quarter" idx="14" hasCustomPrompt="1"/>
          </p:nvPr>
        </p:nvSpPr>
        <p:spPr>
          <a:xfrm>
            <a:off x="2105107" y="3055535"/>
            <a:ext cx="7981786" cy="2609103"/>
          </a:xfrm>
          <a:prstGeom prst="rect">
            <a:avLst/>
          </a:prstGeom>
        </p:spPr>
        <p:txBody>
          <a:bodyPr anchor="ctr"/>
          <a:lstStyle>
            <a:lvl1pPr marL="0" indent="0" algn="l">
              <a:lnSpc>
                <a:spcPct val="125000"/>
              </a:lnSpc>
              <a:spcBef>
                <a:spcPts val="0"/>
              </a:spcBef>
              <a:buNone/>
              <a:defRPr sz="3200" i="1" spc="100" baseline="0">
                <a:solidFill>
                  <a:schemeClr val="bg1"/>
                </a:solidFill>
                <a:latin typeface="+mj-lt"/>
              </a:defRPr>
            </a:lvl1pPr>
          </a:lstStyle>
          <a:p>
            <a:pPr lvl="0"/>
            <a:r>
              <a:rPr lang="en-US"/>
              <a:t>Click to add title</a:t>
            </a:r>
          </a:p>
        </p:txBody>
      </p:sp>
      <p:sp>
        <p:nvSpPr>
          <p:cNvPr id="2" name="Title 1">
            <a:extLst>
              <a:ext uri="{FF2B5EF4-FFF2-40B4-BE49-F238E27FC236}">
                <a16:creationId xmlns:a16="http://schemas.microsoft.com/office/drawing/2014/main" id="{648B1850-15F7-414E-B8F6-3A5B3D10B263}"/>
              </a:ext>
            </a:extLst>
          </p:cNvPr>
          <p:cNvSpPr>
            <a:spLocks noGrp="1"/>
          </p:cNvSpPr>
          <p:nvPr>
            <p:ph type="title"/>
          </p:nvPr>
        </p:nvSpPr>
        <p:spPr>
          <a:xfrm>
            <a:off x="5010083" y="5448575"/>
            <a:ext cx="4881563" cy="463550"/>
          </a:xfrm>
          <a:prstGeom prst="rect">
            <a:avLst/>
          </a:prstGeom>
        </p:spPr>
        <p:txBody>
          <a:bodyPr/>
          <a:lstStyle>
            <a:lvl1pPr algn="r">
              <a:defRPr lang="en-US" sz="1800" spc="100" baseline="0">
                <a:solidFill>
                  <a:schemeClr val="bg1"/>
                </a:solidFill>
                <a:latin typeface="+mn-lt"/>
                <a:ea typeface="+mn-ea"/>
                <a:cs typeface="+mn-cs"/>
              </a:defRPr>
            </a:lvl1pPr>
          </a:lstStyle>
          <a:p>
            <a:pPr marL="0" lvl="0" indent="0" algn="r">
              <a:spcBef>
                <a:spcPts val="100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3000568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ypothesis">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0" y="0"/>
            <a:ext cx="468761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195FA8B4-F9F3-4FF5-B11F-483A1B95EA11}"/>
              </a:ext>
            </a:extLst>
          </p:cNvPr>
          <p:cNvSpPr>
            <a:spLocks noGrp="1"/>
          </p:cNvSpPr>
          <p:nvPr>
            <p:ph type="dt" sz="half" idx="10"/>
          </p:nvPr>
        </p:nvSpPr>
        <p:spPr/>
        <p:txBody>
          <a:bodyPr/>
          <a:lstStyle>
            <a:lvl1pPr>
              <a:defRPr>
                <a:solidFill>
                  <a:schemeClr val="bg1"/>
                </a:solidFill>
              </a:defRPr>
            </a:lvl1pPr>
          </a:lstStyle>
          <a:p>
            <a:r>
              <a:rPr lang="en-US"/>
              <a:t>8/05/20XX</a:t>
            </a:r>
          </a:p>
        </p:txBody>
      </p:sp>
      <p:sp>
        <p:nvSpPr>
          <p:cNvPr id="3" name="Footer Placeholder 2">
            <a:extLst>
              <a:ext uri="{FF2B5EF4-FFF2-40B4-BE49-F238E27FC236}">
                <a16:creationId xmlns:a16="http://schemas.microsoft.com/office/drawing/2014/main" id="{F97B8F04-28A5-462E-86DE-06C37E40589B}"/>
              </a:ext>
            </a:extLst>
          </p:cNvPr>
          <p:cNvSpPr>
            <a:spLocks noGrp="1"/>
          </p:cNvSpPr>
          <p:nvPr>
            <p:ph type="ftr" sz="quarter" idx="11"/>
          </p:nvPr>
        </p:nvSpPr>
        <p:spPr/>
        <p:txBody>
          <a:bodyPr/>
          <a:lstStyle>
            <a:lvl1pPr>
              <a:defRPr>
                <a:solidFill>
                  <a:schemeClr val="accent6">
                    <a:lumMod val="75000"/>
                  </a:schemeClr>
                </a:solidFill>
              </a:defRPr>
            </a:lvl1pPr>
          </a:lstStyle>
          <a:p>
            <a:r>
              <a:rPr lang="en-US"/>
              <a:t>Conference Presentation</a:t>
            </a:r>
          </a:p>
        </p:txBody>
      </p:sp>
      <p:sp>
        <p:nvSpPr>
          <p:cNvPr id="4" name="Slide Number Placeholder 3">
            <a:extLst>
              <a:ext uri="{FF2B5EF4-FFF2-40B4-BE49-F238E27FC236}">
                <a16:creationId xmlns:a16="http://schemas.microsoft.com/office/drawing/2014/main" id="{AC8B2DAE-4645-4AA0-87C9-39874FDBDEE3}"/>
              </a:ext>
            </a:extLst>
          </p:cNvPr>
          <p:cNvSpPr>
            <a:spLocks noGrp="1"/>
          </p:cNvSpPr>
          <p:nvPr>
            <p:ph type="sldNum" sz="quarter" idx="12"/>
          </p:nvPr>
        </p:nvSpPr>
        <p:spPr/>
        <p:txBody>
          <a:bodyPr/>
          <a:lstStyle>
            <a:lvl1pPr>
              <a:defRPr>
                <a:solidFill>
                  <a:schemeClr val="accent6">
                    <a:lumMod val="75000"/>
                  </a:schemeClr>
                </a:solidFill>
              </a:defRPr>
            </a:lvl1pPr>
          </a:lstStyle>
          <a:p>
            <a:fld id="{18D65601-5AE2-46FC-B138-694DDD2B510D}" type="slidenum">
              <a:rPr lang="en-US" smtClean="0"/>
              <a:pPr/>
              <a:t>‹#›</a:t>
            </a:fld>
            <a:endParaRPr lang="en-US"/>
          </a:p>
        </p:txBody>
      </p:sp>
      <p:sp>
        <p:nvSpPr>
          <p:cNvPr id="6" name="Content Placeholder 15">
            <a:extLst>
              <a:ext uri="{FF2B5EF4-FFF2-40B4-BE49-F238E27FC236}">
                <a16:creationId xmlns:a16="http://schemas.microsoft.com/office/drawing/2014/main" id="{3BB9146A-68F5-433B-8411-A12C7C8F782D}"/>
              </a:ext>
            </a:extLst>
          </p:cNvPr>
          <p:cNvSpPr>
            <a:spLocks noGrp="1"/>
          </p:cNvSpPr>
          <p:nvPr>
            <p:ph sz="quarter" idx="15" hasCustomPrompt="1"/>
          </p:nvPr>
        </p:nvSpPr>
        <p:spPr>
          <a:xfrm>
            <a:off x="6747641" y="1193612"/>
            <a:ext cx="3513083" cy="1400506"/>
          </a:xfrm>
          <a:prstGeom prst="rect">
            <a:avLst/>
          </a:prstGeom>
        </p:spPr>
        <p:txBody>
          <a:bodyPr anchor="ctr"/>
          <a:lstStyle>
            <a:lvl1pPr marL="0" indent="0" algn="ctr">
              <a:lnSpc>
                <a:spcPct val="150000"/>
              </a:lnSpc>
              <a:spcBef>
                <a:spcPts val="0"/>
              </a:spcBef>
              <a:spcAft>
                <a:spcPts val="0"/>
              </a:spcAft>
              <a:buNone/>
              <a:defRPr sz="1400" spc="100" baseline="0"/>
            </a:lvl1pPr>
          </a:lstStyle>
          <a:p>
            <a:pPr lvl="0"/>
            <a:r>
              <a:rPr lang="en-US"/>
              <a:t>Click to add text</a:t>
            </a:r>
          </a:p>
        </p:txBody>
      </p:sp>
      <p:sp>
        <p:nvSpPr>
          <p:cNvPr id="7" name="Rectangle 6">
            <a:extLst>
              <a:ext uri="{FF2B5EF4-FFF2-40B4-BE49-F238E27FC236}">
                <a16:creationId xmlns:a16="http://schemas.microsoft.com/office/drawing/2014/main" id="{3270974D-DE65-42B3-BEB4-235503245B26}"/>
              </a:ext>
            </a:extLst>
          </p:cNvPr>
          <p:cNvSpPr/>
          <p:nvPr userDrawn="1"/>
        </p:nvSpPr>
        <p:spPr>
          <a:xfrm>
            <a:off x="6360072" y="924801"/>
            <a:ext cx="4288221" cy="2043229"/>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15">
            <a:extLst>
              <a:ext uri="{FF2B5EF4-FFF2-40B4-BE49-F238E27FC236}">
                <a16:creationId xmlns:a16="http://schemas.microsoft.com/office/drawing/2014/main" id="{5BA888A7-F91E-4923-AB10-31BEF8C2FEB8}"/>
              </a:ext>
            </a:extLst>
          </p:cNvPr>
          <p:cNvSpPr>
            <a:spLocks noGrp="1"/>
          </p:cNvSpPr>
          <p:nvPr>
            <p:ph sz="quarter" idx="16" hasCustomPrompt="1"/>
          </p:nvPr>
        </p:nvSpPr>
        <p:spPr>
          <a:xfrm>
            <a:off x="6747641" y="4120055"/>
            <a:ext cx="3513083" cy="1185839"/>
          </a:xfrm>
          <a:prstGeom prst="rect">
            <a:avLst/>
          </a:prstGeom>
        </p:spPr>
        <p:txBody>
          <a:bodyPr anchor="ctr"/>
          <a:lstStyle>
            <a:lvl1pPr marL="0" indent="0" algn="ctr">
              <a:lnSpc>
                <a:spcPct val="150000"/>
              </a:lnSpc>
              <a:spcBef>
                <a:spcPts val="0"/>
              </a:spcBef>
              <a:spcAft>
                <a:spcPts val="0"/>
              </a:spcAft>
              <a:buNone/>
              <a:defRPr sz="1400" spc="100" baseline="0"/>
            </a:lvl1pPr>
          </a:lstStyle>
          <a:p>
            <a:pPr lvl="0"/>
            <a:r>
              <a:rPr lang="en-US"/>
              <a:t>Click to add text</a:t>
            </a:r>
          </a:p>
        </p:txBody>
      </p:sp>
      <p:sp>
        <p:nvSpPr>
          <p:cNvPr id="9" name="Rectangle 8">
            <a:extLst>
              <a:ext uri="{FF2B5EF4-FFF2-40B4-BE49-F238E27FC236}">
                <a16:creationId xmlns:a16="http://schemas.microsoft.com/office/drawing/2014/main" id="{A6803CCC-79BF-4752-81AA-D68AB023A6B6}"/>
              </a:ext>
            </a:extLst>
          </p:cNvPr>
          <p:cNvSpPr/>
          <p:nvPr userDrawn="1"/>
        </p:nvSpPr>
        <p:spPr>
          <a:xfrm>
            <a:off x="6360072" y="3584028"/>
            <a:ext cx="4288221" cy="2043229"/>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6ECBC35A-FE4E-467A-A20D-9063B371CAAA}"/>
              </a:ext>
              <a:ext uri="{C183D7F6-B498-43B3-948B-1728B52AA6E4}">
                <adec:decorative xmlns:adec="http://schemas.microsoft.com/office/drawing/2017/decorative" val="1"/>
              </a:ext>
            </a:extLst>
          </p:cNvPr>
          <p:cNvCxnSpPr>
            <a:cxnSpLocks/>
          </p:cNvCxnSpPr>
          <p:nvPr userDrawn="1"/>
        </p:nvCxnSpPr>
        <p:spPr>
          <a:xfrm>
            <a:off x="2303095" y="0"/>
            <a:ext cx="0" cy="370473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A4FC0018-1CBF-4BC0-BE79-B983651D8848}"/>
              </a:ext>
            </a:extLst>
          </p:cNvPr>
          <p:cNvSpPr>
            <a:spLocks noGrp="1"/>
          </p:cNvSpPr>
          <p:nvPr>
            <p:ph type="title"/>
          </p:nvPr>
        </p:nvSpPr>
        <p:spPr>
          <a:xfrm rot="16200000">
            <a:off x="1005213" y="4932422"/>
            <a:ext cx="2635209" cy="523708"/>
          </a:xfrm>
          <a:prstGeom prst="rect">
            <a:avLst/>
          </a:prstGeom>
        </p:spPr>
        <p:txBody>
          <a:bodyPr anchor="ctr"/>
          <a:lstStyle>
            <a:lvl1pPr algn="r">
              <a:defRPr lang="en-US" sz="2400" spc="100" baseline="0">
                <a:solidFill>
                  <a:schemeClr val="bg1"/>
                </a:solidFill>
                <a:ea typeface="+mn-ea"/>
                <a:cs typeface="+mn-cs"/>
              </a:defRPr>
            </a:lvl1pPr>
          </a:lstStyle>
          <a:p>
            <a:pPr marL="0" lvl="0" indent="0" algn="r">
              <a:lnSpc>
                <a:spcPct val="80000"/>
              </a:lnSpc>
              <a:spcBef>
                <a:spcPts val="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162744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ercentage of Communication Tools​">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B06ACE2-BA16-48C7-A451-845668BC059A}"/>
              </a:ext>
            </a:extLst>
          </p:cNvPr>
          <p:cNvSpPr>
            <a:spLocks noGrp="1"/>
          </p:cNvSpPr>
          <p:nvPr>
            <p:ph type="dt" sz="half" idx="10"/>
          </p:nvPr>
        </p:nvSpPr>
        <p:spPr/>
        <p:txBody>
          <a:bodyPr/>
          <a:lstStyle/>
          <a:p>
            <a:r>
              <a:rPr lang="en-US"/>
              <a:t>8/05/20XX</a:t>
            </a:r>
          </a:p>
        </p:txBody>
      </p:sp>
      <p:sp>
        <p:nvSpPr>
          <p:cNvPr id="6" name="Footer Placeholder 5">
            <a:extLst>
              <a:ext uri="{FF2B5EF4-FFF2-40B4-BE49-F238E27FC236}">
                <a16:creationId xmlns:a16="http://schemas.microsoft.com/office/drawing/2014/main" id="{009B479B-4CEB-47DB-903C-2E2D2445EB57}"/>
              </a:ext>
            </a:extLst>
          </p:cNvPr>
          <p:cNvSpPr>
            <a:spLocks noGrp="1"/>
          </p:cNvSpPr>
          <p:nvPr>
            <p:ph type="ftr" sz="quarter" idx="11"/>
          </p:nvPr>
        </p:nvSpPr>
        <p:spPr/>
        <p:txBody>
          <a:bodyPr/>
          <a:lstStyle/>
          <a:p>
            <a:r>
              <a:rPr lang="en-US"/>
              <a:t>Conference Presentation</a:t>
            </a:r>
          </a:p>
        </p:txBody>
      </p:sp>
      <p:sp>
        <p:nvSpPr>
          <p:cNvPr id="7" name="Slide Number Placeholder 6">
            <a:extLst>
              <a:ext uri="{FF2B5EF4-FFF2-40B4-BE49-F238E27FC236}">
                <a16:creationId xmlns:a16="http://schemas.microsoft.com/office/drawing/2014/main" id="{FC6F2130-E7AA-4706-B388-47F7E032B5EA}"/>
              </a:ext>
            </a:extLst>
          </p:cNvPr>
          <p:cNvSpPr>
            <a:spLocks noGrp="1"/>
          </p:cNvSpPr>
          <p:nvPr>
            <p:ph type="sldNum" sz="quarter" idx="12"/>
          </p:nvPr>
        </p:nvSpPr>
        <p:spPr/>
        <p:txBody>
          <a:bodyPr/>
          <a:lstStyle/>
          <a:p>
            <a:fld id="{18D65601-5AE2-46FC-B138-694DDD2B510D}" type="slidenum">
              <a:rPr lang="en-US" smtClean="0"/>
              <a:t>‹#›</a:t>
            </a:fld>
            <a:endParaRPr lang="en-US"/>
          </a:p>
        </p:txBody>
      </p:sp>
      <p:sp>
        <p:nvSpPr>
          <p:cNvPr id="9" name="Rectangle 8">
            <a:extLst>
              <a:ext uri="{FF2B5EF4-FFF2-40B4-BE49-F238E27FC236}">
                <a16:creationId xmlns:a16="http://schemas.microsoft.com/office/drawing/2014/main" id="{67311573-5DB1-44CE-818B-9E5F570408F1}"/>
              </a:ext>
            </a:extLst>
          </p:cNvPr>
          <p:cNvSpPr/>
          <p:nvPr userDrawn="1"/>
        </p:nvSpPr>
        <p:spPr>
          <a:xfrm>
            <a:off x="638177" y="631627"/>
            <a:ext cx="10915645" cy="558819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15">
            <a:extLst>
              <a:ext uri="{FF2B5EF4-FFF2-40B4-BE49-F238E27FC236}">
                <a16:creationId xmlns:a16="http://schemas.microsoft.com/office/drawing/2014/main" id="{6E328664-C733-476A-81C6-2A0B15B001A1}"/>
              </a:ext>
            </a:extLst>
          </p:cNvPr>
          <p:cNvSpPr>
            <a:spLocks noGrp="1"/>
          </p:cNvSpPr>
          <p:nvPr>
            <p:ph sz="quarter" idx="15" hasCustomPrompt="1"/>
          </p:nvPr>
        </p:nvSpPr>
        <p:spPr>
          <a:xfrm>
            <a:off x="2029158" y="2838122"/>
            <a:ext cx="1786759" cy="430923"/>
          </a:xfrm>
          <a:prstGeom prst="rect">
            <a:avLst/>
          </a:prstGeom>
        </p:spPr>
        <p:txBody>
          <a:bodyPr anchor="t"/>
          <a:lstStyle>
            <a:lvl1pPr marL="0" indent="0" algn="l">
              <a:lnSpc>
                <a:spcPct val="150000"/>
              </a:lnSpc>
              <a:spcBef>
                <a:spcPts val="0"/>
              </a:spcBef>
              <a:spcAft>
                <a:spcPts val="0"/>
              </a:spcAft>
              <a:buNone/>
              <a:defRPr sz="1400" spc="100" baseline="0"/>
            </a:lvl1pPr>
          </a:lstStyle>
          <a:p>
            <a:pPr lvl="0"/>
            <a:r>
              <a:rPr lang="en-US"/>
              <a:t>Click to add text</a:t>
            </a:r>
          </a:p>
        </p:txBody>
      </p:sp>
      <p:sp>
        <p:nvSpPr>
          <p:cNvPr id="20" name="Content Placeholder 15">
            <a:extLst>
              <a:ext uri="{FF2B5EF4-FFF2-40B4-BE49-F238E27FC236}">
                <a16:creationId xmlns:a16="http://schemas.microsoft.com/office/drawing/2014/main" id="{4DA6C57C-E2CB-484E-94E6-9AB8DC7DB4C5}"/>
              </a:ext>
            </a:extLst>
          </p:cNvPr>
          <p:cNvSpPr>
            <a:spLocks noGrp="1"/>
          </p:cNvSpPr>
          <p:nvPr>
            <p:ph sz="quarter" idx="16" hasCustomPrompt="1"/>
          </p:nvPr>
        </p:nvSpPr>
        <p:spPr>
          <a:xfrm>
            <a:off x="2029158" y="3379435"/>
            <a:ext cx="1786759" cy="430923"/>
          </a:xfrm>
          <a:prstGeom prst="rect">
            <a:avLst/>
          </a:prstGeom>
        </p:spPr>
        <p:txBody>
          <a:bodyPr anchor="t"/>
          <a:lstStyle>
            <a:lvl1pPr marL="0" indent="0" algn="l">
              <a:lnSpc>
                <a:spcPct val="150000"/>
              </a:lnSpc>
              <a:spcBef>
                <a:spcPts val="0"/>
              </a:spcBef>
              <a:spcAft>
                <a:spcPts val="0"/>
              </a:spcAft>
              <a:buNone/>
              <a:defRPr sz="1400" spc="100" baseline="0"/>
            </a:lvl1pPr>
          </a:lstStyle>
          <a:p>
            <a:pPr lvl="0"/>
            <a:r>
              <a:rPr lang="en-US"/>
              <a:t>Click to add text</a:t>
            </a:r>
          </a:p>
        </p:txBody>
      </p:sp>
      <p:sp>
        <p:nvSpPr>
          <p:cNvPr id="21" name="Content Placeholder 15">
            <a:extLst>
              <a:ext uri="{FF2B5EF4-FFF2-40B4-BE49-F238E27FC236}">
                <a16:creationId xmlns:a16="http://schemas.microsoft.com/office/drawing/2014/main" id="{97E74E6E-CDEF-424A-B7CE-5B34A0AC34D6}"/>
              </a:ext>
            </a:extLst>
          </p:cNvPr>
          <p:cNvSpPr>
            <a:spLocks noGrp="1"/>
          </p:cNvSpPr>
          <p:nvPr>
            <p:ph sz="quarter" idx="17" hasCustomPrompt="1"/>
          </p:nvPr>
        </p:nvSpPr>
        <p:spPr>
          <a:xfrm>
            <a:off x="2029158" y="3928699"/>
            <a:ext cx="1786759" cy="430923"/>
          </a:xfrm>
          <a:prstGeom prst="rect">
            <a:avLst/>
          </a:prstGeom>
        </p:spPr>
        <p:txBody>
          <a:bodyPr anchor="t"/>
          <a:lstStyle>
            <a:lvl1pPr marL="0" indent="0" algn="l">
              <a:lnSpc>
                <a:spcPct val="150000"/>
              </a:lnSpc>
              <a:spcBef>
                <a:spcPts val="0"/>
              </a:spcBef>
              <a:spcAft>
                <a:spcPts val="0"/>
              </a:spcAft>
              <a:buNone/>
              <a:defRPr sz="1400" spc="100" baseline="0"/>
            </a:lvl1pPr>
          </a:lstStyle>
          <a:p>
            <a:pPr lvl="0"/>
            <a:r>
              <a:rPr lang="en-US"/>
              <a:t>Click to add text</a:t>
            </a:r>
          </a:p>
        </p:txBody>
      </p:sp>
      <p:sp>
        <p:nvSpPr>
          <p:cNvPr id="22" name="Content Placeholder 15">
            <a:extLst>
              <a:ext uri="{FF2B5EF4-FFF2-40B4-BE49-F238E27FC236}">
                <a16:creationId xmlns:a16="http://schemas.microsoft.com/office/drawing/2014/main" id="{E7A1AA76-7517-4C53-B2A4-EE8B1C6ADDDF}"/>
              </a:ext>
            </a:extLst>
          </p:cNvPr>
          <p:cNvSpPr>
            <a:spLocks noGrp="1"/>
          </p:cNvSpPr>
          <p:nvPr>
            <p:ph sz="quarter" idx="18" hasCustomPrompt="1"/>
          </p:nvPr>
        </p:nvSpPr>
        <p:spPr>
          <a:xfrm>
            <a:off x="2029158" y="4476966"/>
            <a:ext cx="1786759" cy="430923"/>
          </a:xfrm>
          <a:prstGeom prst="rect">
            <a:avLst/>
          </a:prstGeom>
        </p:spPr>
        <p:txBody>
          <a:bodyPr anchor="t"/>
          <a:lstStyle>
            <a:lvl1pPr marL="0" indent="0" algn="l">
              <a:lnSpc>
                <a:spcPct val="150000"/>
              </a:lnSpc>
              <a:spcBef>
                <a:spcPts val="0"/>
              </a:spcBef>
              <a:spcAft>
                <a:spcPts val="0"/>
              </a:spcAft>
              <a:buNone/>
              <a:defRPr sz="1400" spc="100" baseline="0"/>
            </a:lvl1pPr>
          </a:lstStyle>
          <a:p>
            <a:pPr lvl="0"/>
            <a:r>
              <a:rPr lang="en-US"/>
              <a:t>Click to add text</a:t>
            </a:r>
          </a:p>
        </p:txBody>
      </p:sp>
      <p:sp>
        <p:nvSpPr>
          <p:cNvPr id="37" name="Text Placeholder 12">
            <a:extLst>
              <a:ext uri="{FF2B5EF4-FFF2-40B4-BE49-F238E27FC236}">
                <a16:creationId xmlns:a16="http://schemas.microsoft.com/office/drawing/2014/main" id="{273C9D83-2282-43F4-BB54-7CDA96B45560}"/>
              </a:ext>
            </a:extLst>
          </p:cNvPr>
          <p:cNvSpPr>
            <a:spLocks noGrp="1"/>
          </p:cNvSpPr>
          <p:nvPr>
            <p:ph type="body" sz="quarter" idx="19" hasCustomPrompt="1"/>
          </p:nvPr>
        </p:nvSpPr>
        <p:spPr>
          <a:xfrm>
            <a:off x="6298588" y="1307183"/>
            <a:ext cx="1783393" cy="1783055"/>
          </a:xfrm>
          <a:prstGeom prst="rect">
            <a:avLst/>
          </a:prstGeom>
        </p:spPr>
        <p:txBody>
          <a:bodyPr anchor="ctr"/>
          <a:lstStyle>
            <a:lvl1pPr marL="0" indent="0" algn="ctr">
              <a:lnSpc>
                <a:spcPct val="125000"/>
              </a:lnSpc>
              <a:spcBef>
                <a:spcPts val="0"/>
              </a:spcBef>
              <a:buNone/>
              <a:defRPr sz="2400" b="0" spc="100" baseline="0">
                <a:solidFill>
                  <a:schemeClr val="accent1"/>
                </a:solidFill>
                <a:latin typeface="Univers LT Std 45 Light" panose="020B0703030502020204" pitchFamily="34" charset="0"/>
              </a:defRPr>
            </a:lvl1pPr>
          </a:lstStyle>
          <a:p>
            <a:pPr lvl="0"/>
            <a:r>
              <a:rPr lang="en-US"/>
              <a:t>#</a:t>
            </a:r>
          </a:p>
        </p:txBody>
      </p:sp>
      <p:sp>
        <p:nvSpPr>
          <p:cNvPr id="38" name="Text Placeholder 12">
            <a:extLst>
              <a:ext uri="{FF2B5EF4-FFF2-40B4-BE49-F238E27FC236}">
                <a16:creationId xmlns:a16="http://schemas.microsoft.com/office/drawing/2014/main" id="{90C1AC4A-23E9-4676-A30E-E39B4342FF07}"/>
              </a:ext>
            </a:extLst>
          </p:cNvPr>
          <p:cNvSpPr>
            <a:spLocks noGrp="1"/>
          </p:cNvSpPr>
          <p:nvPr>
            <p:ph type="body" sz="quarter" idx="20" hasCustomPrompt="1"/>
          </p:nvPr>
        </p:nvSpPr>
        <p:spPr>
          <a:xfrm>
            <a:off x="6298588" y="3703828"/>
            <a:ext cx="1783393" cy="1783055"/>
          </a:xfrm>
          <a:prstGeom prst="rect">
            <a:avLst/>
          </a:prstGeom>
        </p:spPr>
        <p:txBody>
          <a:bodyPr anchor="ctr"/>
          <a:lstStyle>
            <a:lvl1pPr marL="0" indent="0" algn="ctr">
              <a:lnSpc>
                <a:spcPct val="125000"/>
              </a:lnSpc>
              <a:spcBef>
                <a:spcPts val="0"/>
              </a:spcBef>
              <a:buNone/>
              <a:defRPr sz="2400" b="0" spc="100" baseline="0">
                <a:solidFill>
                  <a:schemeClr val="accent1"/>
                </a:solidFill>
                <a:latin typeface="Univers LT Std 45 Light" panose="020B0703030502020204" pitchFamily="34" charset="0"/>
              </a:defRPr>
            </a:lvl1pPr>
          </a:lstStyle>
          <a:p>
            <a:pPr lvl="0"/>
            <a:r>
              <a:rPr lang="en-US"/>
              <a:t>#</a:t>
            </a:r>
          </a:p>
        </p:txBody>
      </p:sp>
      <p:sp>
        <p:nvSpPr>
          <p:cNvPr id="39" name="Text Placeholder 12">
            <a:extLst>
              <a:ext uri="{FF2B5EF4-FFF2-40B4-BE49-F238E27FC236}">
                <a16:creationId xmlns:a16="http://schemas.microsoft.com/office/drawing/2014/main" id="{2C256BCC-FED6-4D75-8C65-5967DD2E0194}"/>
              </a:ext>
            </a:extLst>
          </p:cNvPr>
          <p:cNvSpPr>
            <a:spLocks noGrp="1"/>
          </p:cNvSpPr>
          <p:nvPr>
            <p:ph type="body" sz="quarter" idx="21" hasCustomPrompt="1"/>
          </p:nvPr>
        </p:nvSpPr>
        <p:spPr>
          <a:xfrm>
            <a:off x="9033309" y="1307183"/>
            <a:ext cx="1783393" cy="1783055"/>
          </a:xfrm>
          <a:prstGeom prst="rect">
            <a:avLst/>
          </a:prstGeom>
        </p:spPr>
        <p:txBody>
          <a:bodyPr anchor="ctr"/>
          <a:lstStyle>
            <a:lvl1pPr marL="0" indent="0" algn="ctr">
              <a:lnSpc>
                <a:spcPct val="125000"/>
              </a:lnSpc>
              <a:spcBef>
                <a:spcPts val="0"/>
              </a:spcBef>
              <a:buNone/>
              <a:defRPr sz="2400" b="0" spc="100" baseline="0">
                <a:solidFill>
                  <a:schemeClr val="accent1"/>
                </a:solidFill>
                <a:latin typeface="Univers LT Std 45 Light" panose="020B0703030502020204" pitchFamily="34" charset="0"/>
              </a:defRPr>
            </a:lvl1pPr>
          </a:lstStyle>
          <a:p>
            <a:pPr lvl="0"/>
            <a:r>
              <a:rPr lang="en-US"/>
              <a:t>#</a:t>
            </a:r>
          </a:p>
        </p:txBody>
      </p:sp>
      <p:sp>
        <p:nvSpPr>
          <p:cNvPr id="40" name="Text Placeholder 12">
            <a:extLst>
              <a:ext uri="{FF2B5EF4-FFF2-40B4-BE49-F238E27FC236}">
                <a16:creationId xmlns:a16="http://schemas.microsoft.com/office/drawing/2014/main" id="{036A0378-B8F0-463A-A66D-83D798223E3C}"/>
              </a:ext>
            </a:extLst>
          </p:cNvPr>
          <p:cNvSpPr>
            <a:spLocks noGrp="1"/>
          </p:cNvSpPr>
          <p:nvPr>
            <p:ph type="body" sz="quarter" idx="22" hasCustomPrompt="1"/>
          </p:nvPr>
        </p:nvSpPr>
        <p:spPr>
          <a:xfrm>
            <a:off x="9033309" y="3703828"/>
            <a:ext cx="1783393" cy="1783055"/>
          </a:xfrm>
          <a:prstGeom prst="rect">
            <a:avLst/>
          </a:prstGeom>
        </p:spPr>
        <p:txBody>
          <a:bodyPr anchor="ctr"/>
          <a:lstStyle>
            <a:lvl1pPr marL="0" indent="0" algn="ctr">
              <a:lnSpc>
                <a:spcPct val="125000"/>
              </a:lnSpc>
              <a:spcBef>
                <a:spcPts val="0"/>
              </a:spcBef>
              <a:buNone/>
              <a:defRPr sz="2400" b="0" spc="100" baseline="0">
                <a:solidFill>
                  <a:schemeClr val="accent1"/>
                </a:solidFill>
                <a:latin typeface="Univers LT Std 45 Light" panose="020B0703030502020204" pitchFamily="34" charset="0"/>
              </a:defRPr>
            </a:lvl1pPr>
          </a:lstStyle>
          <a:p>
            <a:pPr lvl="0"/>
            <a:r>
              <a:rPr lang="en-US"/>
              <a:t>#</a:t>
            </a:r>
          </a:p>
        </p:txBody>
      </p:sp>
      <p:sp>
        <p:nvSpPr>
          <p:cNvPr id="2" name="Title 1">
            <a:extLst>
              <a:ext uri="{FF2B5EF4-FFF2-40B4-BE49-F238E27FC236}">
                <a16:creationId xmlns:a16="http://schemas.microsoft.com/office/drawing/2014/main" id="{82BDF22D-6760-4BDD-92EF-E940DCC023C0}"/>
              </a:ext>
            </a:extLst>
          </p:cNvPr>
          <p:cNvSpPr>
            <a:spLocks noGrp="1"/>
          </p:cNvSpPr>
          <p:nvPr>
            <p:ph type="title"/>
          </p:nvPr>
        </p:nvSpPr>
        <p:spPr>
          <a:xfrm>
            <a:off x="1267697" y="1369287"/>
            <a:ext cx="4079564" cy="1268810"/>
          </a:xfrm>
          <a:prstGeom prst="rect">
            <a:avLst/>
          </a:prstGeom>
        </p:spPr>
        <p:txBody>
          <a:bodyPr anchor="ctr"/>
          <a:lstStyle>
            <a:lvl1pPr>
              <a:lnSpc>
                <a:spcPct val="125000"/>
              </a:lnSpc>
              <a:defRPr lang="en-US" sz="2400" spc="100" baseline="0">
                <a:solidFill>
                  <a:schemeClr val="accent1"/>
                </a:solidFill>
                <a:ea typeface="+mn-ea"/>
                <a:cs typeface="+mn-cs"/>
              </a:defRPr>
            </a:lvl1pPr>
          </a:lstStyle>
          <a:p>
            <a:pPr marL="0" lvl="0" indent="0">
              <a:lnSpc>
                <a:spcPct val="125000"/>
              </a:lnSpc>
              <a:spcBef>
                <a:spcPts val="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2295802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king Great Products">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BAADBBE-F1E3-480E-BE79-B55DEF9410EF}"/>
              </a:ext>
              <a:ext uri="{C183D7F6-B498-43B3-948B-1728B52AA6E4}">
                <adec:decorative xmlns:adec="http://schemas.microsoft.com/office/drawing/2017/decorative" val="1"/>
              </a:ext>
            </a:extLst>
          </p:cNvPr>
          <p:cNvSpPr/>
          <p:nvPr userDrawn="1"/>
        </p:nvSpPr>
        <p:spPr>
          <a:xfrm>
            <a:off x="5397500" y="2009775"/>
            <a:ext cx="6794499" cy="2838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A4C868C7-0B77-47B8-9C16-7F97AA9F0D4E}"/>
              </a:ext>
            </a:extLst>
          </p:cNvPr>
          <p:cNvSpPr>
            <a:spLocks noGrp="1"/>
          </p:cNvSpPr>
          <p:nvPr>
            <p:ph type="pic" sz="quarter" idx="13" hasCustomPrompt="1"/>
          </p:nvPr>
        </p:nvSpPr>
        <p:spPr>
          <a:xfrm>
            <a:off x="1" y="0"/>
            <a:ext cx="6311899" cy="6858000"/>
          </a:xfrm>
          <a:custGeom>
            <a:avLst/>
            <a:gdLst>
              <a:gd name="connsiteX0" fmla="*/ 0 w 6311899"/>
              <a:gd name="connsiteY0" fmla="*/ 0 h 6858000"/>
              <a:gd name="connsiteX1" fmla="*/ 6311899 w 6311899"/>
              <a:gd name="connsiteY1" fmla="*/ 0 h 6858000"/>
              <a:gd name="connsiteX2" fmla="*/ 6311899 w 6311899"/>
              <a:gd name="connsiteY2" fmla="*/ 2009775 h 6858000"/>
              <a:gd name="connsiteX3" fmla="*/ 5397499 w 6311899"/>
              <a:gd name="connsiteY3" fmla="*/ 2009775 h 6858000"/>
              <a:gd name="connsiteX4" fmla="*/ 5397499 w 6311899"/>
              <a:gd name="connsiteY4" fmla="*/ 4848225 h 6858000"/>
              <a:gd name="connsiteX5" fmla="*/ 6311899 w 6311899"/>
              <a:gd name="connsiteY5" fmla="*/ 4848225 h 6858000"/>
              <a:gd name="connsiteX6" fmla="*/ 6311899 w 6311899"/>
              <a:gd name="connsiteY6" fmla="*/ 6858000 h 6858000"/>
              <a:gd name="connsiteX7" fmla="*/ 0 w 631189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1899" h="6858000">
                <a:moveTo>
                  <a:pt x="0" y="0"/>
                </a:moveTo>
                <a:lnTo>
                  <a:pt x="6311899" y="0"/>
                </a:lnTo>
                <a:lnTo>
                  <a:pt x="6311899" y="2009775"/>
                </a:lnTo>
                <a:lnTo>
                  <a:pt x="5397499" y="2009775"/>
                </a:lnTo>
                <a:lnTo>
                  <a:pt x="5397499" y="4848225"/>
                </a:lnTo>
                <a:lnTo>
                  <a:pt x="6311899" y="4848225"/>
                </a:lnTo>
                <a:lnTo>
                  <a:pt x="6311899" y="6858000"/>
                </a:lnTo>
                <a:lnTo>
                  <a:pt x="0" y="6858000"/>
                </a:lnTo>
                <a:close/>
              </a:path>
            </a:pathLst>
          </a:custGeom>
        </p:spPr>
        <p:txBody>
          <a:bodyPr wrap="square">
            <a:noAutofit/>
          </a:bodyPr>
          <a:lstStyle>
            <a:lvl1pPr marL="0" indent="0" algn="ctr">
              <a:buNone/>
              <a:defRPr/>
            </a:lvl1pPr>
          </a:lstStyle>
          <a:p>
            <a:r>
              <a:rPr lang="en-US"/>
              <a:t>Click to add photo</a:t>
            </a:r>
          </a:p>
        </p:txBody>
      </p:sp>
      <p:sp>
        <p:nvSpPr>
          <p:cNvPr id="5" name="Date Placeholder 4">
            <a:extLst>
              <a:ext uri="{FF2B5EF4-FFF2-40B4-BE49-F238E27FC236}">
                <a16:creationId xmlns:a16="http://schemas.microsoft.com/office/drawing/2014/main" id="{6F4198D5-23F4-441A-AD0A-C6CD015E997C}"/>
              </a:ext>
            </a:extLst>
          </p:cNvPr>
          <p:cNvSpPr>
            <a:spLocks noGrp="1"/>
          </p:cNvSpPr>
          <p:nvPr>
            <p:ph type="dt" sz="half" idx="10"/>
          </p:nvPr>
        </p:nvSpPr>
        <p:spPr/>
        <p:txBody>
          <a:bodyPr/>
          <a:lstStyle>
            <a:lvl1pPr>
              <a:defRPr>
                <a:solidFill>
                  <a:schemeClr val="bg1"/>
                </a:solidFill>
              </a:defRPr>
            </a:lvl1pPr>
          </a:lstStyle>
          <a:p>
            <a:r>
              <a:rPr lang="en-US"/>
              <a:t>8/05/20XX</a:t>
            </a:r>
          </a:p>
        </p:txBody>
      </p:sp>
      <p:sp>
        <p:nvSpPr>
          <p:cNvPr id="16" name="Content Placeholder 15">
            <a:extLst>
              <a:ext uri="{FF2B5EF4-FFF2-40B4-BE49-F238E27FC236}">
                <a16:creationId xmlns:a16="http://schemas.microsoft.com/office/drawing/2014/main" id="{8E5DAC80-95FC-4BA1-98B2-5631FB3B0198}"/>
              </a:ext>
            </a:extLst>
          </p:cNvPr>
          <p:cNvSpPr>
            <a:spLocks noGrp="1"/>
          </p:cNvSpPr>
          <p:nvPr>
            <p:ph sz="quarter" idx="15" hasCustomPrompt="1"/>
          </p:nvPr>
        </p:nvSpPr>
        <p:spPr>
          <a:xfrm>
            <a:off x="6337298" y="3200401"/>
            <a:ext cx="5257799" cy="1701800"/>
          </a:xfrm>
          <a:prstGeom prst="rect">
            <a:avLst/>
          </a:prstGeom>
        </p:spPr>
        <p:txBody>
          <a:bodyPr/>
          <a:lstStyle>
            <a:lvl1pPr marL="0" indent="0">
              <a:lnSpc>
                <a:spcPct val="100000"/>
              </a:lnSpc>
              <a:spcBef>
                <a:spcPts val="0"/>
              </a:spcBef>
              <a:spcAft>
                <a:spcPts val="1200"/>
              </a:spcAft>
              <a:buNone/>
              <a:defRPr sz="1400" spc="100" baseline="0">
                <a:solidFill>
                  <a:schemeClr val="bg1"/>
                </a:solidFill>
              </a:defRPr>
            </a:lvl1pPr>
          </a:lstStyle>
          <a:p>
            <a:pPr lvl="0"/>
            <a:r>
              <a:rPr lang="en-US"/>
              <a:t>Click to add text</a:t>
            </a:r>
          </a:p>
        </p:txBody>
      </p:sp>
      <p:sp>
        <p:nvSpPr>
          <p:cNvPr id="12" name="Footer Placeholder 4">
            <a:extLst>
              <a:ext uri="{FF2B5EF4-FFF2-40B4-BE49-F238E27FC236}">
                <a16:creationId xmlns:a16="http://schemas.microsoft.com/office/drawing/2014/main" id="{464448FE-96B4-43C5-8721-4FBF69ED48B7}"/>
              </a:ext>
            </a:extLst>
          </p:cNvPr>
          <p:cNvSpPr>
            <a:spLocks noGrp="1"/>
          </p:cNvSpPr>
          <p:nvPr>
            <p:ph type="ftr" sz="quarter" idx="11"/>
          </p:nvPr>
        </p:nvSpPr>
        <p:spPr>
          <a:xfrm>
            <a:off x="6519230" y="6356350"/>
            <a:ext cx="3152912" cy="365125"/>
          </a:xfrm>
        </p:spPr>
        <p:txBody>
          <a:bodyPr/>
          <a:lstStyle>
            <a:lvl1pPr algn="l">
              <a:defRPr>
                <a:solidFill>
                  <a:schemeClr val="accent6">
                    <a:lumMod val="75000"/>
                  </a:schemeClr>
                </a:solidFill>
              </a:defRPr>
            </a:lvl1pPr>
          </a:lstStyle>
          <a:p>
            <a:r>
              <a:rPr lang="en-US"/>
              <a:t>Conference Presentation</a:t>
            </a:r>
          </a:p>
        </p:txBody>
      </p:sp>
      <p:sp>
        <p:nvSpPr>
          <p:cNvPr id="13" name="Slide Number Placeholder 5">
            <a:extLst>
              <a:ext uri="{FF2B5EF4-FFF2-40B4-BE49-F238E27FC236}">
                <a16:creationId xmlns:a16="http://schemas.microsoft.com/office/drawing/2014/main" id="{F8104834-0355-4576-A9E5-FF5B92B361FF}"/>
              </a:ext>
            </a:extLst>
          </p:cNvPr>
          <p:cNvSpPr>
            <a:spLocks noGrp="1"/>
          </p:cNvSpPr>
          <p:nvPr>
            <p:ph type="sldNum" sz="quarter" idx="12"/>
          </p:nvPr>
        </p:nvSpPr>
        <p:spPr>
          <a:xfrm>
            <a:off x="10510344" y="6356350"/>
            <a:ext cx="843455" cy="365125"/>
          </a:xfrm>
        </p:spPr>
        <p:txBody>
          <a:bodyPr/>
          <a:lstStyle>
            <a:lvl1pPr>
              <a:defRPr>
                <a:solidFill>
                  <a:schemeClr val="accent6">
                    <a:lumMod val="75000"/>
                  </a:schemeClr>
                </a:solidFill>
              </a:defRPr>
            </a:lvl1pPr>
          </a:lstStyle>
          <a:p>
            <a:fld id="{18D65601-5AE2-46FC-B138-694DDD2B510D}" type="slidenum">
              <a:rPr lang="en-US" smtClean="0"/>
              <a:pPr/>
              <a:t>‹#›</a:t>
            </a:fld>
            <a:endParaRPr lang="en-US"/>
          </a:p>
        </p:txBody>
      </p:sp>
      <p:sp>
        <p:nvSpPr>
          <p:cNvPr id="2" name="Title 1">
            <a:extLst>
              <a:ext uri="{FF2B5EF4-FFF2-40B4-BE49-F238E27FC236}">
                <a16:creationId xmlns:a16="http://schemas.microsoft.com/office/drawing/2014/main" id="{3AD2D377-D829-49CC-9253-683054B909F0}"/>
              </a:ext>
            </a:extLst>
          </p:cNvPr>
          <p:cNvSpPr>
            <a:spLocks noGrp="1"/>
          </p:cNvSpPr>
          <p:nvPr>
            <p:ph type="title"/>
          </p:nvPr>
        </p:nvSpPr>
        <p:spPr>
          <a:xfrm>
            <a:off x="6337298" y="2063075"/>
            <a:ext cx="5257799" cy="1268810"/>
          </a:xfrm>
          <a:prstGeom prst="rect">
            <a:avLst/>
          </a:prstGeom>
        </p:spPr>
        <p:txBody>
          <a:bodyPr anchor="ctr"/>
          <a:lstStyle>
            <a:lvl1pPr>
              <a:defRPr lang="en-US" sz="2400" spc="100" baseline="0">
                <a:solidFill>
                  <a:schemeClr val="bg1"/>
                </a:solidFill>
                <a:ea typeface="+mn-ea"/>
                <a:cs typeface="+mn-cs"/>
              </a:defRPr>
            </a:lvl1pPr>
          </a:lstStyle>
          <a:p>
            <a:pPr marL="0" lvl="0" indent="0">
              <a:lnSpc>
                <a:spcPct val="125000"/>
              </a:lnSpc>
              <a:spcBef>
                <a:spcPts val="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548123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F32C8C7-5C6C-400B-AEC0-4D8178161B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b="0" cap="all" spc="150" baseline="0">
                <a:solidFill>
                  <a:schemeClr val="bg2">
                    <a:lumMod val="50000"/>
                  </a:schemeClr>
                </a:solidFill>
                <a:latin typeface="Univers Light" panose="020B0403020202020204" pitchFamily="34" charset="0"/>
              </a:defRPr>
            </a:lvl1pPr>
          </a:lstStyle>
          <a:p>
            <a:r>
              <a:rPr lang="en-US"/>
              <a:t>8/05/20XX</a:t>
            </a:r>
          </a:p>
        </p:txBody>
      </p:sp>
      <p:sp>
        <p:nvSpPr>
          <p:cNvPr id="5" name="Footer Placeholder 4">
            <a:extLst>
              <a:ext uri="{FF2B5EF4-FFF2-40B4-BE49-F238E27FC236}">
                <a16:creationId xmlns:a16="http://schemas.microsoft.com/office/drawing/2014/main" id="{4B7105D6-7B52-4B7D-9473-BCD571A93A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b="0" cap="all" spc="150" baseline="0">
                <a:solidFill>
                  <a:schemeClr val="bg2">
                    <a:lumMod val="50000"/>
                  </a:schemeClr>
                </a:solidFill>
                <a:latin typeface="Univers Light" panose="020B0403020202020204" pitchFamily="34" charset="0"/>
              </a:defRPr>
            </a:lvl1pPr>
          </a:lstStyle>
          <a:p>
            <a:r>
              <a:rPr lang="en-US"/>
              <a:t>Conference Presentation</a:t>
            </a:r>
          </a:p>
        </p:txBody>
      </p:sp>
      <p:sp>
        <p:nvSpPr>
          <p:cNvPr id="6" name="Slide Number Placeholder 5">
            <a:extLst>
              <a:ext uri="{FF2B5EF4-FFF2-40B4-BE49-F238E27FC236}">
                <a16:creationId xmlns:a16="http://schemas.microsoft.com/office/drawing/2014/main" id="{B13EAA0A-7090-4FA3-AD1C-CD45704040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b="0" spc="150" baseline="0">
                <a:solidFill>
                  <a:schemeClr val="bg2">
                    <a:lumMod val="50000"/>
                  </a:schemeClr>
                </a:solidFill>
                <a:latin typeface="Univers Light" panose="020B0403020202020204" pitchFamily="34" charset="0"/>
              </a:defRPr>
            </a:lvl1pPr>
          </a:lstStyle>
          <a:p>
            <a:fld id="{18D65601-5AE2-46FC-B138-694DDD2B510D}" type="slidenum">
              <a:rPr lang="en-US" smtClean="0"/>
              <a:pPr/>
              <a:t>‹#›</a:t>
            </a:fld>
            <a:endParaRPr lang="en-US"/>
          </a:p>
        </p:txBody>
      </p:sp>
      <p:sp>
        <p:nvSpPr>
          <p:cNvPr id="7" name="TextBox 6">
            <a:extLst>
              <a:ext uri="{FF2B5EF4-FFF2-40B4-BE49-F238E27FC236}">
                <a16:creationId xmlns:a16="http://schemas.microsoft.com/office/drawing/2014/main" id="{084DCE26-8B90-4B2C-883A-D5FFC365BF8A}"/>
              </a:ext>
            </a:extLst>
          </p:cNvPr>
          <p:cNvSpPr txBox="1"/>
          <p:nvPr userDrawn="1"/>
        </p:nvSpPr>
        <p:spPr>
          <a:xfrm>
            <a:off x="5637320" y="2974019"/>
            <a:ext cx="914400" cy="914400"/>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737433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atinxformblog.commons.gc.cuny.edu/miguels-poems/" TargetMode="External"/><Relationship Id="rId7"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hyperlink" Target="https://creativecommons.org/licenses/by-nc-sa/3.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hyperlink" Target="https://www.flickr.com/photos/losalamosnatlab/5882706887/" TargetMode="External"/><Relationship Id="rId2" Type="http://schemas.openxmlformats.org/officeDocument/2006/relationships/image" Target="../media/image9.jpeg"/><Relationship Id="rId1" Type="http://schemas.openxmlformats.org/officeDocument/2006/relationships/slideLayout" Target="../slideLayouts/slideLayout5.xml"/><Relationship Id="rId4" Type="http://schemas.openxmlformats.org/officeDocument/2006/relationships/hyperlink" Target="https://creativecommons.org/licenses/by-nc-nd/3.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F9B274D2-774F-4C24-A448-1EFB461A95EA}"/>
              </a:ext>
            </a:extLst>
          </p:cNvPr>
          <p:cNvSpPr>
            <a:spLocks noGrp="1"/>
          </p:cNvSpPr>
          <p:nvPr>
            <p:ph type="title"/>
          </p:nvPr>
        </p:nvSpPr>
        <p:spPr>
          <a:xfrm>
            <a:off x="1019017" y="4905603"/>
            <a:ext cx="4333088" cy="1596004"/>
          </a:xfrm>
        </p:spPr>
        <p:txBody>
          <a:bodyPr/>
          <a:lstStyle/>
          <a:p>
            <a:r>
              <a:rPr lang="en-US"/>
              <a:t>Emergency Management</a:t>
            </a:r>
          </a:p>
        </p:txBody>
      </p:sp>
      <p:pic>
        <p:nvPicPr>
          <p:cNvPr id="74" name="Picture Placeholder 73" descr="A picture of three chairs against the wall">
            <a:extLst>
              <a:ext uri="{FF2B5EF4-FFF2-40B4-BE49-F238E27FC236}">
                <a16:creationId xmlns:a16="http://schemas.microsoft.com/office/drawing/2014/main" id="{70E8AD59-4DDD-4E2E-A6CA-FF1DE5BD8A44}"/>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a:stretch/>
        </p:blipFill>
        <p:spPr>
          <a:xfrm>
            <a:off x="2476500" y="622103"/>
            <a:ext cx="9715500" cy="3720928"/>
          </a:xfrm>
        </p:spPr>
      </p:pic>
      <p:sp>
        <p:nvSpPr>
          <p:cNvPr id="26" name="Text Placeholder 25">
            <a:extLst>
              <a:ext uri="{FF2B5EF4-FFF2-40B4-BE49-F238E27FC236}">
                <a16:creationId xmlns:a16="http://schemas.microsoft.com/office/drawing/2014/main" id="{C022D7CD-E026-4E29-BE4B-3FA7B1EB6A46}"/>
              </a:ext>
            </a:extLst>
          </p:cNvPr>
          <p:cNvSpPr>
            <a:spLocks noGrp="1"/>
          </p:cNvSpPr>
          <p:nvPr>
            <p:ph type="body" sz="quarter" idx="12"/>
          </p:nvPr>
        </p:nvSpPr>
        <p:spPr>
          <a:xfrm>
            <a:off x="9145401" y="5707926"/>
            <a:ext cx="2899645" cy="590180"/>
          </a:xfrm>
        </p:spPr>
        <p:txBody>
          <a:bodyPr/>
          <a:lstStyle/>
          <a:p>
            <a:r>
              <a:rPr lang="en-US" sz="2400" b="1">
                <a:solidFill>
                  <a:srgbClr val="000000"/>
                </a:solidFill>
              </a:rPr>
              <a:t>La Crosse County​</a:t>
            </a:r>
          </a:p>
        </p:txBody>
      </p:sp>
      <p:sp>
        <p:nvSpPr>
          <p:cNvPr id="3" name="TextBox 2">
            <a:extLst>
              <a:ext uri="{FF2B5EF4-FFF2-40B4-BE49-F238E27FC236}">
                <a16:creationId xmlns:a16="http://schemas.microsoft.com/office/drawing/2014/main" id="{905A1081-E82D-542F-F3F7-95CC9B86B3AB}"/>
              </a:ext>
            </a:extLst>
          </p:cNvPr>
          <p:cNvSpPr txBox="1"/>
          <p:nvPr/>
        </p:nvSpPr>
        <p:spPr>
          <a:xfrm>
            <a:off x="10247549" y="3968764"/>
            <a:ext cx="1944451" cy="307777"/>
          </a:xfrm>
          <a:prstGeom prst="rect">
            <a:avLst/>
          </a:prstGeom>
          <a:solidFill>
            <a:srgbClr val="000000"/>
          </a:solidFill>
        </p:spPr>
        <p:txBody>
          <a:bodyPr wrap="square" rtlCol="0">
            <a:spAutoFit/>
          </a:bodyPr>
          <a:lstStyle/>
          <a:p>
            <a:pPr algn="r">
              <a:spcAft>
                <a:spcPts val="600"/>
              </a:spcAft>
            </a:pPr>
            <a:r>
              <a:rPr lang="en-US" sz="700">
                <a:solidFill>
                  <a:srgbClr val="FFFFFF"/>
                </a:solidFill>
                <a:hlinkClick r:id="rId3" tooltip="https://latinxformblog.commons.gc.cuny.edu/miguels-poem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grpSp>
        <p:nvGrpSpPr>
          <p:cNvPr id="7" name="Group 6">
            <a:extLst>
              <a:ext uri="{FF2B5EF4-FFF2-40B4-BE49-F238E27FC236}">
                <a16:creationId xmlns:a16="http://schemas.microsoft.com/office/drawing/2014/main" id="{0CC01D83-B392-C825-8EC7-88E8512E95B2}"/>
              </a:ext>
            </a:extLst>
          </p:cNvPr>
          <p:cNvGrpSpPr/>
          <p:nvPr/>
        </p:nvGrpSpPr>
        <p:grpSpPr>
          <a:xfrm>
            <a:off x="2428875" y="598288"/>
            <a:ext cx="9715499" cy="3774973"/>
            <a:chOff x="2476500" y="622100"/>
            <a:chExt cx="9715499" cy="3774973"/>
          </a:xfrm>
        </p:grpSpPr>
        <p:pic>
          <p:nvPicPr>
            <p:cNvPr id="2" name="Picture 1" descr="A picture containing text, outdoor, different&#10;&#10;Description automatically generated">
              <a:extLst>
                <a:ext uri="{FF2B5EF4-FFF2-40B4-BE49-F238E27FC236}">
                  <a16:creationId xmlns:a16="http://schemas.microsoft.com/office/drawing/2014/main" id="{E8760A20-2747-B253-E0DB-DDE5AA7EDF02}"/>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634" r="1032"/>
            <a:stretch/>
          </p:blipFill>
          <p:spPr>
            <a:xfrm>
              <a:off x="2476500" y="622102"/>
              <a:ext cx="9715499" cy="3774971"/>
            </a:xfrm>
            <a:prstGeom prst="rect">
              <a:avLst/>
            </a:prstGeom>
          </p:spPr>
        </p:pic>
        <p:pic>
          <p:nvPicPr>
            <p:cNvPr id="6" name="Picture 5" descr="A picture containing text, nature, mountain&#10;&#10;Description automatically generated">
              <a:extLst>
                <a:ext uri="{FF2B5EF4-FFF2-40B4-BE49-F238E27FC236}">
                  <a16:creationId xmlns:a16="http://schemas.microsoft.com/office/drawing/2014/main" id="{9F3FF194-B874-6085-21C0-DD88017C4BCC}"/>
                </a:ext>
              </a:extLst>
            </p:cNvPr>
            <p:cNvPicPr>
              <a:picLocks noChangeAspect="1"/>
            </p:cNvPicPr>
            <p:nvPr/>
          </p:nvPicPr>
          <p:blipFill rotWithShape="1">
            <a:blip r:embed="rId6"/>
            <a:srcRect l="50606" t="943" r="25076" b="1279"/>
            <a:stretch/>
          </p:blipFill>
          <p:spPr>
            <a:xfrm>
              <a:off x="8174181" y="622100"/>
              <a:ext cx="2021529" cy="3774971"/>
            </a:xfrm>
            <a:prstGeom prst="rect">
              <a:avLst/>
            </a:prstGeom>
          </p:spPr>
        </p:pic>
      </p:grpSp>
      <p:pic>
        <p:nvPicPr>
          <p:cNvPr id="9" name="Picture 8" descr="A couple of people stand on a bench in a lake&#10;&#10;Description automatically generated with medium confidence">
            <a:extLst>
              <a:ext uri="{FF2B5EF4-FFF2-40B4-BE49-F238E27FC236}">
                <a16:creationId xmlns:a16="http://schemas.microsoft.com/office/drawing/2014/main" id="{B8021765-49FA-58E5-FBB3-52078F5B177D}"/>
              </a:ext>
            </a:extLst>
          </p:cNvPr>
          <p:cNvPicPr>
            <a:picLocks noChangeAspect="1"/>
          </p:cNvPicPr>
          <p:nvPr/>
        </p:nvPicPr>
        <p:blipFill rotWithShape="1">
          <a:blip r:embed="rId7"/>
          <a:srcRect l="43185" r="20398"/>
          <a:stretch/>
        </p:blipFill>
        <p:spPr>
          <a:xfrm>
            <a:off x="1883140" y="630162"/>
            <a:ext cx="2061657" cy="3774970"/>
          </a:xfrm>
          <a:prstGeom prst="rect">
            <a:avLst/>
          </a:prstGeom>
        </p:spPr>
      </p:pic>
    </p:spTree>
    <p:extLst>
      <p:ext uri="{BB962C8B-B14F-4D97-AF65-F5344CB8AC3E}">
        <p14:creationId xmlns:p14="http://schemas.microsoft.com/office/powerpoint/2010/main" val="1401199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AA46FB16-1C1C-D86C-3B3C-A32570F136D4}"/>
              </a:ext>
            </a:extLst>
          </p:cNvPr>
          <p:cNvSpPr>
            <a:spLocks noGrp="1"/>
          </p:cNvSpPr>
          <p:nvPr>
            <p:ph type="title"/>
          </p:nvPr>
        </p:nvSpPr>
        <p:spPr>
          <a:xfrm>
            <a:off x="864978" y="2448449"/>
            <a:ext cx="4230100" cy="1477675"/>
          </a:xfrm>
        </p:spPr>
        <p:txBody>
          <a:bodyPr vert="horz" lIns="91440" tIns="45720" rIns="91440" bIns="45720" rtlCol="0" anchor="b">
            <a:normAutofit/>
          </a:bodyPr>
          <a:lstStyle/>
          <a:p>
            <a:pPr algn="ctr">
              <a:lnSpc>
                <a:spcPct val="90000"/>
              </a:lnSpc>
            </a:pPr>
            <a:r>
              <a:rPr lang="en-US" sz="4000" kern="1200">
                <a:solidFill>
                  <a:srgbClr val="FFFFFF"/>
                </a:solidFill>
                <a:latin typeface="+mj-lt"/>
                <a:ea typeface="+mj-ea"/>
                <a:cs typeface="+mj-cs"/>
              </a:rPr>
              <a:t>State Emergency Management </a:t>
            </a:r>
            <a:endParaRPr lang="en-US">
              <a:ea typeface="+mj-ea"/>
              <a:cs typeface="+mj-cs"/>
            </a:endParaRPr>
          </a:p>
        </p:txBody>
      </p:sp>
      <p:sp>
        <p:nvSpPr>
          <p:cNvPr id="3" name="Text Placeholder 2">
            <a:extLst>
              <a:ext uri="{FF2B5EF4-FFF2-40B4-BE49-F238E27FC236}">
                <a16:creationId xmlns:a16="http://schemas.microsoft.com/office/drawing/2014/main" id="{C132BE93-E662-13A0-549E-8E94634BBE3B}"/>
              </a:ext>
            </a:extLst>
          </p:cNvPr>
          <p:cNvSpPr>
            <a:spLocks noGrp="1"/>
          </p:cNvSpPr>
          <p:nvPr>
            <p:ph type="body" sz="quarter" idx="12"/>
          </p:nvPr>
        </p:nvSpPr>
        <p:spPr>
          <a:xfrm>
            <a:off x="6011234" y="649480"/>
            <a:ext cx="5894522" cy="5546047"/>
          </a:xfrm>
        </p:spPr>
        <p:txBody>
          <a:bodyPr vert="horz" lIns="91440" tIns="45720" rIns="91440" bIns="45720" rtlCol="0" anchor="ctr">
            <a:normAutofit/>
          </a:bodyPr>
          <a:lstStyle/>
          <a:p>
            <a:pPr algn="just">
              <a:lnSpc>
                <a:spcPct val="90000"/>
              </a:lnSpc>
              <a:spcAft>
                <a:spcPts val="600"/>
              </a:spcAft>
            </a:pPr>
            <a:r>
              <a:rPr lang="en-US" sz="2000" dirty="0">
                <a:solidFill>
                  <a:schemeClr val="tx1"/>
                </a:solidFill>
              </a:rPr>
              <a:t>The State Emergency Management is responsible for assisting communities by reviewing their plans and providing guidance. State Emergency Management also makes plans and assesses its capability to provide protection from large-scale, statewide disasters. State Emergency Management also has the capability to provided physical and financial resources when local or county resources are not enough.  </a:t>
            </a:r>
            <a:endParaRPr lang="en-US" dirty="0"/>
          </a:p>
        </p:txBody>
      </p:sp>
    </p:spTree>
    <p:extLst>
      <p:ext uri="{BB962C8B-B14F-4D97-AF65-F5344CB8AC3E}">
        <p14:creationId xmlns:p14="http://schemas.microsoft.com/office/powerpoint/2010/main" val="3820035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02D0E5F9-F9F0-2992-B9D5-042167409996}"/>
              </a:ext>
            </a:extLst>
          </p:cNvPr>
          <p:cNvSpPr>
            <a:spLocks noGrp="1"/>
          </p:cNvSpPr>
          <p:nvPr>
            <p:ph type="title"/>
          </p:nvPr>
        </p:nvSpPr>
        <p:spPr>
          <a:xfrm>
            <a:off x="1383564" y="348865"/>
            <a:ext cx="9718111" cy="1576446"/>
          </a:xfrm>
        </p:spPr>
        <p:txBody>
          <a:bodyPr vert="horz" lIns="91440" tIns="45720" rIns="91440" bIns="45720" rtlCol="0" anchor="ctr">
            <a:normAutofit/>
          </a:bodyPr>
          <a:lstStyle/>
          <a:p>
            <a:r>
              <a:rPr lang="en-US" sz="4000">
                <a:solidFill>
                  <a:srgbClr val="FFFFFF"/>
                </a:solidFill>
                <a:ea typeface="+mj-ea"/>
                <a:cs typeface="+mj-cs"/>
              </a:rPr>
              <a:t>La Crosse</a:t>
            </a:r>
            <a:r>
              <a:rPr lang="en-US" sz="4000" kern="1200">
                <a:solidFill>
                  <a:srgbClr val="FFFFFF"/>
                </a:solidFill>
                <a:latin typeface="+mj-lt"/>
                <a:ea typeface="+mj-ea"/>
                <a:cs typeface="+mj-cs"/>
              </a:rPr>
              <a:t> County- Emergency Plans</a:t>
            </a:r>
          </a:p>
        </p:txBody>
      </p:sp>
      <p:graphicFrame>
        <p:nvGraphicFramePr>
          <p:cNvPr id="38" name="TextBox 7">
            <a:extLst>
              <a:ext uri="{FF2B5EF4-FFF2-40B4-BE49-F238E27FC236}">
                <a16:creationId xmlns:a16="http://schemas.microsoft.com/office/drawing/2014/main" id="{D16F2EB5-6F09-254E-F094-589D67BE46E9}"/>
              </a:ext>
            </a:extLst>
          </p:cNvPr>
          <p:cNvGraphicFramePr/>
          <p:nvPr>
            <p:extLst>
              <p:ext uri="{D42A27DB-BD31-4B8C-83A1-F6EECF244321}">
                <p14:modId xmlns:p14="http://schemas.microsoft.com/office/powerpoint/2010/main" val="3809723851"/>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8616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D7F64A8-D625-4F61-A290-B499BB62A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0DD6BEF-31CA-0C5C-F871-C689FF2B82CC}"/>
              </a:ext>
            </a:extLst>
          </p:cNvPr>
          <p:cNvSpPr txBox="1"/>
          <p:nvPr/>
        </p:nvSpPr>
        <p:spPr>
          <a:xfrm>
            <a:off x="1990718" y="816336"/>
            <a:ext cx="5801917" cy="842497"/>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kern="1200">
                <a:solidFill>
                  <a:schemeClr val="tx1"/>
                </a:solidFill>
                <a:latin typeface="+mj-lt"/>
                <a:ea typeface="+mj-ea"/>
                <a:cs typeface="+mj-cs"/>
              </a:rPr>
              <a:t>What are Grants? </a:t>
            </a:r>
          </a:p>
        </p:txBody>
      </p:sp>
      <p:pic>
        <p:nvPicPr>
          <p:cNvPr id="12" name="Graphic 11" descr="Money">
            <a:extLst>
              <a:ext uri="{FF2B5EF4-FFF2-40B4-BE49-F238E27FC236}">
                <a16:creationId xmlns:a16="http://schemas.microsoft.com/office/drawing/2014/main" id="{5CAE8C49-4B0C-F968-63F3-8B0F203DE9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4416" y="580083"/>
            <a:ext cx="1198532" cy="1198532"/>
          </a:xfrm>
          <a:prstGeom prst="rect">
            <a:avLst/>
          </a:prstGeom>
        </p:spPr>
      </p:pic>
      <p:sp>
        <p:nvSpPr>
          <p:cNvPr id="8" name="TextBox 7">
            <a:extLst>
              <a:ext uri="{FF2B5EF4-FFF2-40B4-BE49-F238E27FC236}">
                <a16:creationId xmlns:a16="http://schemas.microsoft.com/office/drawing/2014/main" id="{572593B4-A6B9-074D-19A3-3DB436FBC3A3}"/>
              </a:ext>
            </a:extLst>
          </p:cNvPr>
          <p:cNvSpPr txBox="1"/>
          <p:nvPr/>
        </p:nvSpPr>
        <p:spPr>
          <a:xfrm>
            <a:off x="517320" y="2201371"/>
            <a:ext cx="5981803" cy="4076546"/>
          </a:xfrm>
          <a:prstGeom prst="rect">
            <a:avLst/>
          </a:prstGeom>
        </p:spPr>
        <p:txBody>
          <a:bodyPr vert="horz" lIns="91440" tIns="45720" rIns="91440" bIns="45720" rtlCol="0">
            <a:normAutofit fontScale="92500" lnSpcReduction="10000"/>
          </a:bodyPr>
          <a:lstStyle/>
          <a:p>
            <a:pPr algn="just">
              <a:lnSpc>
                <a:spcPct val="90000"/>
              </a:lnSpc>
              <a:spcAft>
                <a:spcPts val="600"/>
              </a:spcAft>
            </a:pPr>
            <a:r>
              <a:rPr lang="en-US" sz="2800" dirty="0"/>
              <a:t>Grants are money made </a:t>
            </a:r>
            <a:r>
              <a:rPr lang="en-US" sz="2800"/>
              <a:t>available by </a:t>
            </a:r>
            <a:r>
              <a:rPr lang="en-US" sz="2800" dirty="0"/>
              <a:t>the state or federal government to support specific initiatives. To receive a grant there are many requirements, specific to each grant that one must complete to apply and be accepted to receive this money. Grants can be valuable resources in emergency management and can be used for things like improvement projects that will increase resilience and limit impacts to hazards.</a:t>
            </a:r>
          </a:p>
        </p:txBody>
      </p:sp>
      <p:pic>
        <p:nvPicPr>
          <p:cNvPr id="14" name="Graphic 13" descr="Money">
            <a:extLst>
              <a:ext uri="{FF2B5EF4-FFF2-40B4-BE49-F238E27FC236}">
                <a16:creationId xmlns:a16="http://schemas.microsoft.com/office/drawing/2014/main" id="{445DA3C9-CF13-4DEF-AED2-D35F6FDB11A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1431" y="816337"/>
            <a:ext cx="5225327" cy="5225327"/>
          </a:xfrm>
          <a:prstGeom prst="rect">
            <a:avLst/>
          </a:prstGeom>
        </p:spPr>
      </p:pic>
      <p:sp>
        <p:nvSpPr>
          <p:cNvPr id="2" name="Title 1">
            <a:extLst>
              <a:ext uri="{FF2B5EF4-FFF2-40B4-BE49-F238E27FC236}">
                <a16:creationId xmlns:a16="http://schemas.microsoft.com/office/drawing/2014/main" id="{534074E5-4034-9ABC-40C3-A08B8821FAEF}"/>
              </a:ext>
            </a:extLst>
          </p:cNvPr>
          <p:cNvSpPr>
            <a:spLocks noGrp="1"/>
          </p:cNvSpPr>
          <p:nvPr>
            <p:ph type="title"/>
          </p:nvPr>
        </p:nvSpPr>
        <p:spPr/>
        <p:txBody>
          <a:bodyPr/>
          <a:lstStyle/>
          <a:p>
            <a:r>
              <a:rPr lang="en-US"/>
              <a:t>     </a:t>
            </a:r>
          </a:p>
        </p:txBody>
      </p:sp>
      <p:sp>
        <p:nvSpPr>
          <p:cNvPr id="3" name="Content Placeholder 2">
            <a:extLst>
              <a:ext uri="{FF2B5EF4-FFF2-40B4-BE49-F238E27FC236}">
                <a16:creationId xmlns:a16="http://schemas.microsoft.com/office/drawing/2014/main" id="{38C73449-3208-35AD-BC11-796A4D5DC839}"/>
              </a:ext>
            </a:extLst>
          </p:cNvPr>
          <p:cNvSpPr>
            <a:spLocks noGrp="1"/>
          </p:cNvSpPr>
          <p:nvPr>
            <p:ph idx="1"/>
          </p:nvPr>
        </p:nvSpPr>
        <p:spPr/>
        <p:txBody>
          <a:bodyPr/>
          <a:lstStyle/>
          <a:p>
            <a:pPr marL="0" indent="0">
              <a:buNone/>
            </a:pPr>
            <a:r>
              <a:rPr lang="en-US"/>
              <a:t>.</a:t>
            </a:r>
          </a:p>
        </p:txBody>
      </p:sp>
    </p:spTree>
    <p:extLst>
      <p:ext uri="{BB962C8B-B14F-4D97-AF65-F5344CB8AC3E}">
        <p14:creationId xmlns:p14="http://schemas.microsoft.com/office/powerpoint/2010/main" val="1498717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7">
            <a:extLst>
              <a:ext uri="{FF2B5EF4-FFF2-40B4-BE49-F238E27FC236}">
                <a16:creationId xmlns:a16="http://schemas.microsoft.com/office/drawing/2014/main" id="{59498E64-6451-4E0A-BE2B-4D44D7FC4111}"/>
              </a:ext>
            </a:extLst>
          </p:cNvPr>
          <p:cNvSpPr>
            <a:spLocks noGrp="1"/>
          </p:cNvSpPr>
          <p:nvPr>
            <p:ph type="title"/>
          </p:nvPr>
        </p:nvSpPr>
        <p:spPr>
          <a:xfrm>
            <a:off x="577573" y="1071498"/>
            <a:ext cx="4368602" cy="1956841"/>
          </a:xfr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lvl="0"/>
            <a:br>
              <a:rPr lang="en-US" sz="2200" b="0" i="0">
                <a:solidFill>
                  <a:schemeClr val="tx1"/>
                </a:solidFill>
                <a:effectLst/>
                <a:ea typeface="+mj-ea"/>
                <a:cs typeface="+mj-cs"/>
              </a:rPr>
            </a:br>
            <a:br>
              <a:rPr lang="en-US" sz="2200" b="0" i="0">
                <a:solidFill>
                  <a:schemeClr val="tx1"/>
                </a:solidFill>
                <a:effectLst/>
                <a:ea typeface="+mj-ea"/>
                <a:cs typeface="+mj-cs"/>
              </a:rPr>
            </a:br>
            <a:r>
              <a:rPr lang="en-US" sz="2200" b="0" i="0">
                <a:solidFill>
                  <a:schemeClr val="tx1"/>
                </a:solidFill>
                <a:effectLst/>
                <a:ea typeface="+mj-ea"/>
                <a:cs typeface="+mj-cs"/>
              </a:rPr>
              <a:t>Emergency Operations Center (EOC)</a:t>
            </a:r>
            <a:br>
              <a:rPr lang="en-US" sz="2200">
                <a:solidFill>
                  <a:schemeClr val="tx1"/>
                </a:solidFill>
                <a:ea typeface="+mj-ea"/>
                <a:cs typeface="+mj-cs"/>
              </a:rPr>
            </a:br>
            <a:br>
              <a:rPr lang="en-US" sz="2200">
                <a:solidFill>
                  <a:schemeClr val="tx1"/>
                </a:solidFill>
                <a:ea typeface="+mj-ea"/>
                <a:cs typeface="+mj-cs"/>
              </a:rPr>
            </a:br>
            <a:endParaRPr lang="en-US" sz="2200" noProof="0">
              <a:solidFill>
                <a:schemeClr val="tx1"/>
              </a:solidFill>
              <a:ea typeface="+mj-ea"/>
              <a:cs typeface="+mj-cs"/>
            </a:endParaRP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18">
            <a:extLst>
              <a:ext uri="{FF2B5EF4-FFF2-40B4-BE49-F238E27FC236}">
                <a16:creationId xmlns:a16="http://schemas.microsoft.com/office/drawing/2014/main" id="{544C4064-B69B-4ECE-8110-639CB21C9067}"/>
              </a:ext>
            </a:extLst>
          </p:cNvPr>
          <p:cNvSpPr>
            <a:spLocks noGrp="1"/>
          </p:cNvSpPr>
          <p:nvPr>
            <p:ph sz="quarter" idx="15"/>
          </p:nvPr>
        </p:nvSpPr>
        <p:spPr>
          <a:xfrm>
            <a:off x="577573" y="2724166"/>
            <a:ext cx="4368602" cy="3469401"/>
          </a:xfrm>
        </p:spPr>
        <p:txBody>
          <a:bodyPr vert="horz" lIns="91440" tIns="45720" rIns="91440" bIns="45720" rtlCol="0">
            <a:normAutofit/>
          </a:bodyPr>
          <a:lstStyle/>
          <a:p>
            <a:pPr algn="just">
              <a:lnSpc>
                <a:spcPct val="90000"/>
              </a:lnSpc>
            </a:pPr>
            <a:r>
              <a:rPr lang="en-US" sz="2200" b="0" i="0" dirty="0">
                <a:effectLst/>
              </a:rPr>
              <a:t>During a large scale, jurisdictional incident the EOC will serve as a central location where representatives of the public and private sectors convene to make decisions, set priorities and coordinate resources for response and recovery.</a:t>
            </a:r>
            <a:endParaRPr lang="en-US" sz="2200" dirty="0"/>
          </a:p>
        </p:txBody>
      </p:sp>
      <p:pic>
        <p:nvPicPr>
          <p:cNvPr id="8" name="Picture Placeholder 7">
            <a:extLst>
              <a:ext uri="{FF2B5EF4-FFF2-40B4-BE49-F238E27FC236}">
                <a16:creationId xmlns:a16="http://schemas.microsoft.com/office/drawing/2014/main" id="{CDA98240-C4D9-B096-ED10-69F3FAA871C2}"/>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l="16566" r="1656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9" name="TextBox 8">
            <a:extLst>
              <a:ext uri="{FF2B5EF4-FFF2-40B4-BE49-F238E27FC236}">
                <a16:creationId xmlns:a16="http://schemas.microsoft.com/office/drawing/2014/main" id="{830C065F-0C4C-54B5-4060-80B829E75295}"/>
              </a:ext>
            </a:extLst>
          </p:cNvPr>
          <p:cNvSpPr txBox="1"/>
          <p:nvPr/>
        </p:nvSpPr>
        <p:spPr>
          <a:xfrm>
            <a:off x="5311702" y="6858000"/>
            <a:ext cx="6878775" cy="230832"/>
          </a:xfrm>
          <a:prstGeom prst="rect">
            <a:avLst/>
          </a:prstGeom>
          <a:noFill/>
        </p:spPr>
        <p:txBody>
          <a:bodyPr wrap="square" rtlCol="0">
            <a:spAutoFit/>
          </a:bodyPr>
          <a:lstStyle/>
          <a:p>
            <a:r>
              <a:rPr lang="en-US" sz="900">
                <a:hlinkClick r:id="rId3" tooltip="https://www.flickr.com/photos/losalamosnatlab/5882706887/"/>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3037267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E75D8DC-659D-4CC4-7572-83A1BA6469E4}"/>
              </a:ext>
            </a:extLst>
          </p:cNvPr>
          <p:cNvSpPr txBox="1"/>
          <p:nvPr/>
        </p:nvSpPr>
        <p:spPr>
          <a:xfrm>
            <a:off x="1285240" y="1060453"/>
            <a:ext cx="8074815" cy="161848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kern="1200">
                <a:solidFill>
                  <a:schemeClr val="tx1"/>
                </a:solidFill>
                <a:latin typeface="+mj-lt"/>
                <a:ea typeface="+mj-ea"/>
                <a:cs typeface="+mj-cs"/>
              </a:rPr>
              <a:t>EOC Activation Levels</a:t>
            </a:r>
          </a:p>
        </p:txBody>
      </p:sp>
      <p:sp>
        <p:nvSpPr>
          <p:cNvPr id="9" name="TextBox 8">
            <a:extLst>
              <a:ext uri="{FF2B5EF4-FFF2-40B4-BE49-F238E27FC236}">
                <a16:creationId xmlns:a16="http://schemas.microsoft.com/office/drawing/2014/main" id="{7C76A389-1C25-5B83-9603-B852609C910B}"/>
              </a:ext>
            </a:extLst>
          </p:cNvPr>
          <p:cNvSpPr txBox="1"/>
          <p:nvPr/>
        </p:nvSpPr>
        <p:spPr>
          <a:xfrm>
            <a:off x="1285240" y="2496541"/>
            <a:ext cx="8555446" cy="2800395"/>
          </a:xfrm>
          <a:prstGeom prst="rect">
            <a:avLst/>
          </a:prstGeom>
        </p:spPr>
        <p:txBody>
          <a:bodyPr vert="horz" lIns="91440" tIns="45720" rIns="91440" bIns="45720" rtlCol="0" anchor="t">
            <a:normAutofit lnSpcReduction="10000"/>
          </a:bodyPr>
          <a:lstStyle/>
          <a:p>
            <a:pPr indent="-228600">
              <a:lnSpc>
                <a:spcPct val="90000"/>
              </a:lnSpc>
              <a:spcAft>
                <a:spcPts val="600"/>
              </a:spcAft>
              <a:buFont typeface="Arial" panose="020B0604020202020204" pitchFamily="34" charset="0"/>
              <a:buChar char="•"/>
            </a:pPr>
            <a:r>
              <a:rPr lang="en-US" sz="1900" b="0" i="0" dirty="0">
                <a:effectLst/>
                <a:highlight>
                  <a:srgbClr val="FF0000"/>
                </a:highlight>
              </a:rPr>
              <a:t>Level 1:</a:t>
            </a:r>
            <a:r>
              <a:rPr lang="en-US" sz="1900" b="0" i="0" dirty="0">
                <a:effectLst/>
              </a:rPr>
              <a:t> </a:t>
            </a:r>
            <a:r>
              <a:rPr lang="en-US" sz="1900" b="1" i="0" dirty="0">
                <a:effectLst/>
              </a:rPr>
              <a:t>Full activation </a:t>
            </a:r>
            <a:r>
              <a:rPr lang="en-US" sz="1900" dirty="0"/>
              <a:t>– </a:t>
            </a:r>
            <a:r>
              <a:rPr lang="en-US" sz="1900" b="0" i="0" dirty="0">
                <a:effectLst/>
              </a:rPr>
              <a:t>All EOC elements are activated for a major, threatening incident, such as a wildfire or significant flooding.</a:t>
            </a:r>
          </a:p>
          <a:p>
            <a:pPr indent="-228600">
              <a:lnSpc>
                <a:spcPct val="90000"/>
              </a:lnSpc>
              <a:spcAft>
                <a:spcPts val="600"/>
              </a:spcAft>
              <a:buFont typeface="Arial" panose="020B0604020202020204" pitchFamily="34" charset="0"/>
              <a:buChar char="•"/>
            </a:pPr>
            <a:r>
              <a:rPr lang="en-US" sz="1900" b="0" i="0" dirty="0">
                <a:effectLst/>
                <a:highlight>
                  <a:srgbClr val="FFFF00"/>
                </a:highlight>
              </a:rPr>
              <a:t>Level 2: </a:t>
            </a:r>
            <a:r>
              <a:rPr lang="en-US" sz="1900" b="0" i="0" dirty="0">
                <a:effectLst/>
              </a:rPr>
              <a:t> </a:t>
            </a:r>
            <a:r>
              <a:rPr lang="en-US" sz="1900" b="1" i="0" dirty="0">
                <a:effectLst/>
              </a:rPr>
              <a:t>Partial activation </a:t>
            </a:r>
            <a:r>
              <a:rPr lang="en-US" sz="1900" b="0" i="0" dirty="0">
                <a:effectLst/>
              </a:rPr>
              <a:t>- Incident or event requires significant monitoring or resources, Additional EOC staffing from agencies, functions, and supporting organization</a:t>
            </a:r>
          </a:p>
          <a:p>
            <a:pPr indent="-228600">
              <a:lnSpc>
                <a:spcPct val="90000"/>
              </a:lnSpc>
              <a:spcAft>
                <a:spcPts val="600"/>
              </a:spcAft>
              <a:buFont typeface="Arial" panose="020B0604020202020204" pitchFamily="34" charset="0"/>
              <a:buChar char="•"/>
            </a:pPr>
            <a:r>
              <a:rPr lang="en-US" sz="1900" b="0" i="0" dirty="0">
                <a:effectLst/>
              </a:rPr>
              <a:t> </a:t>
            </a:r>
            <a:r>
              <a:rPr lang="en-US" sz="1900" b="0" i="0" dirty="0">
                <a:effectLst/>
                <a:highlight>
                  <a:srgbClr val="00B8EA"/>
                </a:highlight>
              </a:rPr>
              <a:t>Level 3:</a:t>
            </a:r>
            <a:r>
              <a:rPr lang="en-US" sz="1900" b="0" i="0" dirty="0">
                <a:effectLst/>
              </a:rPr>
              <a:t> </a:t>
            </a:r>
            <a:r>
              <a:rPr lang="en-US" sz="1900" b="1" i="0" dirty="0">
                <a:effectLst/>
              </a:rPr>
              <a:t>Enhanced </a:t>
            </a:r>
            <a:r>
              <a:rPr lang="en-US" sz="1900" b="1" dirty="0"/>
              <a:t>m</a:t>
            </a:r>
            <a:r>
              <a:rPr lang="en-US" sz="1900" b="1" i="0" dirty="0">
                <a:effectLst/>
              </a:rPr>
              <a:t>onitoring </a:t>
            </a:r>
            <a:r>
              <a:rPr lang="en-US" sz="1900" b="0" i="0" dirty="0">
                <a:effectLst/>
              </a:rPr>
              <a:t>- Emergency management staff are actively monitoring any i</a:t>
            </a:r>
            <a:r>
              <a:rPr lang="en-US" sz="1900" dirty="0"/>
              <a:t>ncident or events</a:t>
            </a:r>
            <a:r>
              <a:rPr lang="en-US" sz="1900" b="0" i="0" dirty="0">
                <a:effectLst/>
              </a:rPr>
              <a:t> </a:t>
            </a:r>
          </a:p>
          <a:p>
            <a:pPr indent="-228600">
              <a:lnSpc>
                <a:spcPct val="90000"/>
              </a:lnSpc>
              <a:spcAft>
                <a:spcPts val="600"/>
              </a:spcAft>
              <a:buFont typeface="Arial" panose="020B0604020202020204" pitchFamily="34" charset="0"/>
              <a:buChar char="•"/>
            </a:pPr>
            <a:r>
              <a:rPr lang="en-US" sz="1900" b="0" i="0" dirty="0">
                <a:effectLst/>
                <a:highlight>
                  <a:srgbClr val="00FF00"/>
                </a:highlight>
              </a:rPr>
              <a:t>Level 4:</a:t>
            </a:r>
            <a:r>
              <a:rPr lang="en-US" sz="1900" b="0" i="0" dirty="0">
                <a:effectLst/>
              </a:rPr>
              <a:t> </a:t>
            </a:r>
            <a:r>
              <a:rPr lang="en-US" sz="1900" b="1" i="0" dirty="0">
                <a:effectLst/>
              </a:rPr>
              <a:t>Normal </a:t>
            </a:r>
            <a:r>
              <a:rPr lang="en-US" sz="1900" b="1" dirty="0"/>
              <a:t>Operations </a:t>
            </a:r>
            <a:r>
              <a:rPr lang="en-US" sz="1900" dirty="0"/>
              <a:t>- Normal day-to-day operations, r</a:t>
            </a:r>
            <a:r>
              <a:rPr lang="en-US" sz="1900" b="0" i="0" dirty="0">
                <a:effectLst/>
              </a:rPr>
              <a:t>outine staffing and office hours. Off-hours emergency coverage is provided by “on call” personnel.</a:t>
            </a:r>
          </a:p>
          <a:p>
            <a:pPr indent="-228600">
              <a:lnSpc>
                <a:spcPct val="9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1329829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6A070758-9539-49E3-9A13-06037269F5F0}"/>
              </a:ext>
            </a:extLst>
          </p:cNvPr>
          <p:cNvSpPr>
            <a:spLocks noGrp="1"/>
          </p:cNvSpPr>
          <p:nvPr>
            <p:ph type="title"/>
          </p:nvPr>
        </p:nvSpPr>
        <p:spPr>
          <a:xfrm>
            <a:off x="8704957" y="1803366"/>
            <a:ext cx="3121302" cy="469478"/>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US">
                <a:solidFill>
                  <a:srgbClr val="000000"/>
                </a:solidFill>
                <a:latin typeface="Calibri"/>
                <a:cs typeface="Calibri"/>
              </a:rPr>
              <a:t>The Disaster Cycle</a:t>
            </a:r>
            <a:endParaRPr lang="en-US" noProof="0">
              <a:solidFill>
                <a:srgbClr val="000000"/>
              </a:solidFill>
              <a:latin typeface="Calibri"/>
              <a:cs typeface="Calibri"/>
            </a:endParaRPr>
          </a:p>
        </p:txBody>
      </p:sp>
      <p:sp>
        <p:nvSpPr>
          <p:cNvPr id="27" name="Text Placeholder 26">
            <a:extLst>
              <a:ext uri="{FF2B5EF4-FFF2-40B4-BE49-F238E27FC236}">
                <a16:creationId xmlns:a16="http://schemas.microsoft.com/office/drawing/2014/main" id="{8CB3BA1F-61EC-43EA-B954-8D7BA548F23B}"/>
              </a:ext>
            </a:extLst>
          </p:cNvPr>
          <p:cNvSpPr>
            <a:spLocks noGrp="1"/>
          </p:cNvSpPr>
          <p:nvPr>
            <p:ph type="body" sz="quarter" idx="14"/>
          </p:nvPr>
        </p:nvSpPr>
        <p:spPr>
          <a:xfrm>
            <a:off x="1172397" y="433177"/>
            <a:ext cx="5861402" cy="573265"/>
          </a:xfrm>
        </p:spPr>
        <p:txBody>
          <a:bodyPr lIns="91440" tIns="45720" rIns="91440" bIns="45720" anchor="ctr"/>
          <a:lstStyle/>
          <a:p>
            <a:r>
              <a:rPr lang="en-US" sz="2400" dirty="0">
                <a:solidFill>
                  <a:srgbClr val="000000"/>
                </a:solidFill>
                <a:latin typeface="Calibri"/>
                <a:cs typeface="Calibri"/>
              </a:rPr>
              <a:t>What does Emergency Management do? </a:t>
            </a:r>
          </a:p>
        </p:txBody>
      </p:sp>
      <p:sp>
        <p:nvSpPr>
          <p:cNvPr id="36" name="Content Placeholder 35">
            <a:extLst>
              <a:ext uri="{FF2B5EF4-FFF2-40B4-BE49-F238E27FC236}">
                <a16:creationId xmlns:a16="http://schemas.microsoft.com/office/drawing/2014/main" id="{E729BB73-6CD7-44AA-A8FE-669B7271B5B8}"/>
              </a:ext>
            </a:extLst>
          </p:cNvPr>
          <p:cNvSpPr>
            <a:spLocks noGrp="1"/>
          </p:cNvSpPr>
          <p:nvPr>
            <p:ph sz="quarter" idx="15"/>
          </p:nvPr>
        </p:nvSpPr>
        <p:spPr>
          <a:xfrm>
            <a:off x="1020044" y="1247083"/>
            <a:ext cx="6157590" cy="5283067"/>
          </a:xfrm>
        </p:spPr>
        <p:txBody>
          <a:bodyPr lIns="91440" tIns="45720" rIns="91440" bIns="45720" anchor="t"/>
          <a:lstStyle/>
          <a:p>
            <a:pPr algn="just">
              <a:lnSpc>
                <a:spcPct val="100000"/>
              </a:lnSpc>
            </a:pPr>
            <a:r>
              <a:rPr lang="en-US" sz="1800" dirty="0">
                <a:latin typeface="Calibri"/>
                <a:cs typeface="Calibri"/>
              </a:rPr>
              <a:t>Manage activities across all </a:t>
            </a:r>
            <a:r>
              <a:rPr lang="en-US" sz="1800" u="sng" dirty="0">
                <a:latin typeface="Calibri"/>
                <a:cs typeface="Calibri"/>
              </a:rPr>
              <a:t>four phases </a:t>
            </a:r>
            <a:r>
              <a:rPr lang="en-US" sz="1800" dirty="0">
                <a:latin typeface="Calibri"/>
                <a:cs typeface="Calibri"/>
              </a:rPr>
              <a:t>of the disaster cycle.</a:t>
            </a:r>
          </a:p>
          <a:p>
            <a:pPr algn="just">
              <a:lnSpc>
                <a:spcPct val="100000"/>
              </a:lnSpc>
            </a:pPr>
            <a:r>
              <a:rPr lang="en-US" sz="1800" dirty="0">
                <a:latin typeface="Calibri"/>
                <a:cs typeface="Calibri"/>
              </a:rPr>
              <a:t>During the </a:t>
            </a:r>
            <a:r>
              <a:rPr lang="en-US" sz="1800" u="sng" dirty="0">
                <a:latin typeface="Calibri"/>
                <a:cs typeface="Calibri"/>
              </a:rPr>
              <a:t>Preparedness Phase</a:t>
            </a:r>
            <a:r>
              <a:rPr lang="en-US" sz="1800" dirty="0">
                <a:latin typeface="Calibri"/>
                <a:cs typeface="Calibri"/>
              </a:rPr>
              <a:t> </a:t>
            </a:r>
            <a:r>
              <a:rPr lang="en-US" sz="1800" b="0" dirty="0">
                <a:latin typeface="Calibri"/>
                <a:cs typeface="Calibri"/>
              </a:rPr>
              <a:t>Emergency Managers prepare </a:t>
            </a:r>
            <a:r>
              <a:rPr lang="en-US" sz="1800" b="1" dirty="0">
                <a:latin typeface="Calibri"/>
                <a:cs typeface="Calibri"/>
              </a:rPr>
              <a:t>plans</a:t>
            </a:r>
            <a:r>
              <a:rPr lang="en-US" sz="1800" b="0" dirty="0">
                <a:latin typeface="Calibri"/>
                <a:cs typeface="Calibri"/>
              </a:rPr>
              <a:t> and </a:t>
            </a:r>
            <a:r>
              <a:rPr lang="en-US" sz="1800" b="1" dirty="0">
                <a:latin typeface="Calibri"/>
                <a:cs typeface="Calibri"/>
              </a:rPr>
              <a:t>procedures </a:t>
            </a:r>
            <a:r>
              <a:rPr lang="en-US" sz="1800" b="0" dirty="0">
                <a:latin typeface="Calibri"/>
                <a:cs typeface="Calibri"/>
              </a:rPr>
              <a:t>for responding to hazardous events.</a:t>
            </a:r>
            <a:endParaRPr lang="en-US" sz="1800" b="1" dirty="0">
              <a:latin typeface="Calibri"/>
              <a:cs typeface="Calibri"/>
            </a:endParaRPr>
          </a:p>
          <a:p>
            <a:pPr algn="just">
              <a:lnSpc>
                <a:spcPct val="100000"/>
              </a:lnSpc>
            </a:pPr>
            <a:r>
              <a:rPr lang="en-US" sz="1800" dirty="0">
                <a:latin typeface="Calibri"/>
                <a:cs typeface="Calibri"/>
              </a:rPr>
              <a:t>During the </a:t>
            </a:r>
            <a:r>
              <a:rPr lang="en-US" sz="1800" u="sng" dirty="0">
                <a:latin typeface="Calibri"/>
                <a:cs typeface="Calibri"/>
              </a:rPr>
              <a:t>Response Phase</a:t>
            </a:r>
            <a:r>
              <a:rPr lang="en-US" sz="1800" dirty="0">
                <a:latin typeface="Calibri"/>
                <a:cs typeface="Calibri"/>
              </a:rPr>
              <a:t> prioritize and </a:t>
            </a:r>
            <a:r>
              <a:rPr lang="en-US" sz="1800" b="1" dirty="0">
                <a:latin typeface="Calibri"/>
                <a:cs typeface="Calibri"/>
              </a:rPr>
              <a:t>coordinate resources</a:t>
            </a:r>
          </a:p>
          <a:p>
            <a:pPr algn="just">
              <a:lnSpc>
                <a:spcPct val="100000"/>
              </a:lnSpc>
            </a:pPr>
            <a:r>
              <a:rPr lang="en-US" sz="1800" dirty="0">
                <a:latin typeface="Calibri"/>
                <a:cs typeface="Calibri"/>
              </a:rPr>
              <a:t>During the </a:t>
            </a:r>
            <a:r>
              <a:rPr lang="en-US" sz="1800" u="sng" dirty="0">
                <a:latin typeface="Calibri"/>
                <a:cs typeface="Calibri"/>
              </a:rPr>
              <a:t>Recovery Phase </a:t>
            </a:r>
            <a:r>
              <a:rPr lang="en-US" sz="1800" dirty="0">
                <a:latin typeface="Calibri"/>
                <a:cs typeface="Calibri"/>
              </a:rPr>
              <a:t>we conduct </a:t>
            </a:r>
            <a:r>
              <a:rPr lang="en-US" sz="1800" b="1" dirty="0">
                <a:latin typeface="Calibri"/>
                <a:cs typeface="Calibri"/>
              </a:rPr>
              <a:t>damage assessments, </a:t>
            </a:r>
            <a:r>
              <a:rPr lang="en-US" sz="1800" dirty="0">
                <a:latin typeface="Calibri"/>
                <a:cs typeface="Calibri"/>
              </a:rPr>
              <a:t>prioritize the </a:t>
            </a:r>
            <a:r>
              <a:rPr lang="en-US" sz="1800" b="1" dirty="0">
                <a:latin typeface="Calibri"/>
                <a:cs typeface="Calibri"/>
              </a:rPr>
              <a:t>reconstruction</a:t>
            </a:r>
            <a:r>
              <a:rPr lang="en-US" sz="1800" dirty="0">
                <a:latin typeface="Calibri"/>
                <a:cs typeface="Calibri"/>
              </a:rPr>
              <a:t> of critical infrastructures and the </a:t>
            </a:r>
            <a:r>
              <a:rPr lang="en-US" sz="1800" b="1" dirty="0">
                <a:latin typeface="Calibri"/>
                <a:cs typeface="Calibri"/>
              </a:rPr>
              <a:t>rehabilitation</a:t>
            </a:r>
            <a:r>
              <a:rPr lang="en-US" sz="1800" dirty="0">
                <a:latin typeface="Calibri"/>
                <a:cs typeface="Calibri"/>
              </a:rPr>
              <a:t> of the community</a:t>
            </a:r>
          </a:p>
          <a:p>
            <a:pPr algn="just"/>
            <a:r>
              <a:rPr lang="en-US" sz="1800" dirty="0">
                <a:latin typeface="Calibri"/>
                <a:cs typeface="Calibri"/>
              </a:rPr>
              <a:t>During the </a:t>
            </a:r>
            <a:r>
              <a:rPr lang="en-US" sz="1800" u="sng" dirty="0">
                <a:latin typeface="Calibri"/>
                <a:cs typeface="Calibri"/>
              </a:rPr>
              <a:t>Mitigation Phase</a:t>
            </a:r>
            <a:r>
              <a:rPr lang="en-US" sz="1800" dirty="0">
                <a:latin typeface="Calibri"/>
                <a:cs typeface="Calibri"/>
              </a:rPr>
              <a:t> we </a:t>
            </a:r>
            <a:r>
              <a:rPr lang="en-US" sz="1800" b="1" dirty="0">
                <a:latin typeface="Calibri"/>
                <a:cs typeface="Calibri"/>
              </a:rPr>
              <a:t>create</a:t>
            </a:r>
            <a:r>
              <a:rPr lang="en-US" sz="1800" dirty="0">
                <a:latin typeface="Calibri"/>
                <a:cs typeface="Calibri"/>
              </a:rPr>
              <a:t> and </a:t>
            </a:r>
            <a:r>
              <a:rPr lang="en-US" sz="1800" b="1" dirty="0">
                <a:latin typeface="Calibri"/>
                <a:cs typeface="Calibri"/>
              </a:rPr>
              <a:t>implement projects</a:t>
            </a:r>
            <a:r>
              <a:rPr lang="en-US" sz="1800" dirty="0">
                <a:latin typeface="Calibri"/>
                <a:cs typeface="Calibri"/>
              </a:rPr>
              <a:t> and </a:t>
            </a:r>
            <a:r>
              <a:rPr lang="en-US" sz="1800" b="1" dirty="0">
                <a:latin typeface="Calibri"/>
                <a:cs typeface="Calibri"/>
              </a:rPr>
              <a:t>policies</a:t>
            </a:r>
            <a:r>
              <a:rPr lang="en-US" sz="1800" dirty="0">
                <a:latin typeface="Calibri"/>
                <a:cs typeface="Calibri"/>
              </a:rPr>
              <a:t> that reduce vulnerability</a:t>
            </a:r>
          </a:p>
        </p:txBody>
      </p:sp>
      <p:sp>
        <p:nvSpPr>
          <p:cNvPr id="3" name="Date Placeholder 2">
            <a:extLst>
              <a:ext uri="{FF2B5EF4-FFF2-40B4-BE49-F238E27FC236}">
                <a16:creationId xmlns:a16="http://schemas.microsoft.com/office/drawing/2014/main" id="{87B47E8C-1F0A-40EF-81C0-6BA51F14DE35}"/>
              </a:ext>
            </a:extLst>
          </p:cNvPr>
          <p:cNvSpPr>
            <a:spLocks noGrp="1"/>
          </p:cNvSpPr>
          <p:nvPr>
            <p:ph type="dt" sz="half" idx="10"/>
          </p:nvPr>
        </p:nvSpPr>
        <p:spPr>
          <a:xfrm>
            <a:off x="1597971" y="6356350"/>
            <a:ext cx="2743200" cy="365125"/>
          </a:xfrm>
        </p:spPr>
        <p:txBody>
          <a:bodyPr/>
          <a:lstStyle/>
          <a:p>
            <a:r>
              <a:rPr lang="en-US"/>
              <a:t>8/05/20XX</a:t>
            </a:r>
          </a:p>
        </p:txBody>
      </p:sp>
      <p:pic>
        <p:nvPicPr>
          <p:cNvPr id="7" name="Picture 6">
            <a:extLst>
              <a:ext uri="{FF2B5EF4-FFF2-40B4-BE49-F238E27FC236}">
                <a16:creationId xmlns:a16="http://schemas.microsoft.com/office/drawing/2014/main" id="{A64E9373-F2A6-C654-AA88-DD40E1FF7FA6}"/>
              </a:ext>
            </a:extLst>
          </p:cNvPr>
          <p:cNvPicPr>
            <a:picLocks noChangeAspect="1"/>
          </p:cNvPicPr>
          <p:nvPr/>
        </p:nvPicPr>
        <p:blipFill>
          <a:blip r:embed="rId3"/>
          <a:stretch>
            <a:fillRect/>
          </a:stretch>
        </p:blipFill>
        <p:spPr>
          <a:xfrm>
            <a:off x="7510542" y="2392810"/>
            <a:ext cx="4746669" cy="4208715"/>
          </a:xfrm>
          <a:prstGeom prst="rect">
            <a:avLst/>
          </a:prstGeom>
        </p:spPr>
      </p:pic>
    </p:spTree>
    <p:extLst>
      <p:ext uri="{BB962C8B-B14F-4D97-AF65-F5344CB8AC3E}">
        <p14:creationId xmlns:p14="http://schemas.microsoft.com/office/powerpoint/2010/main" val="660747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7B7E5B3-F6B1-4A5C-A942-9728FEC5764C}"/>
              </a:ext>
              <a:ext uri="{C183D7F6-B498-43B3-948B-1728B52AA6E4}">
                <adec:decorative xmlns:adec="http://schemas.microsoft.com/office/drawing/2017/decorative" val="1"/>
              </a:ext>
            </a:extLst>
          </p:cNvPr>
          <p:cNvSpPr/>
          <p:nvPr/>
        </p:nvSpPr>
        <p:spPr>
          <a:xfrm>
            <a:off x="638177" y="631627"/>
            <a:ext cx="10915645" cy="558819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11C0FA35-FBFE-4B23-B0D5-ECBC4C90532E}"/>
              </a:ext>
              <a:ext uri="{C183D7F6-B498-43B3-948B-1728B52AA6E4}">
                <adec:decorative xmlns:adec="http://schemas.microsoft.com/office/drawing/2017/decorative" val="1"/>
              </a:ext>
            </a:extLst>
          </p:cNvPr>
          <p:cNvCxnSpPr>
            <a:cxnSpLocks/>
          </p:cNvCxnSpPr>
          <p:nvPr/>
        </p:nvCxnSpPr>
        <p:spPr>
          <a:xfrm>
            <a:off x="1389360" y="0"/>
            <a:ext cx="0" cy="171338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39B2324E-969D-4802-8BB3-E6EC3E221464}"/>
              </a:ext>
            </a:extLst>
          </p:cNvPr>
          <p:cNvSpPr>
            <a:spLocks noGrp="1"/>
          </p:cNvSpPr>
          <p:nvPr>
            <p:ph type="title"/>
          </p:nvPr>
        </p:nvSpPr>
        <p:spPr>
          <a:xfrm>
            <a:off x="1675242" y="992131"/>
            <a:ext cx="5362575" cy="495691"/>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US" b="1" i="1" dirty="0"/>
              <a:t>Four Phases Continued…</a:t>
            </a:r>
            <a:endParaRPr lang="en-US" b="1" i="1" noProof="0" dirty="0"/>
          </a:p>
        </p:txBody>
      </p:sp>
      <p:sp>
        <p:nvSpPr>
          <p:cNvPr id="28" name="Content Placeholder 27">
            <a:extLst>
              <a:ext uri="{FF2B5EF4-FFF2-40B4-BE49-F238E27FC236}">
                <a16:creationId xmlns:a16="http://schemas.microsoft.com/office/drawing/2014/main" id="{29909120-B013-4872-BAFC-11D63AAABDD4}"/>
              </a:ext>
            </a:extLst>
          </p:cNvPr>
          <p:cNvSpPr>
            <a:spLocks noGrp="1"/>
          </p:cNvSpPr>
          <p:nvPr>
            <p:ph sz="quarter" idx="15"/>
          </p:nvPr>
        </p:nvSpPr>
        <p:spPr>
          <a:xfrm>
            <a:off x="1675242" y="1624348"/>
            <a:ext cx="4818847" cy="4421889"/>
          </a:xfrm>
        </p:spPr>
        <p:txBody>
          <a:bodyPr/>
          <a:lstStyle/>
          <a:p>
            <a:r>
              <a:rPr lang="en-US" b="1" dirty="0">
                <a:solidFill>
                  <a:srgbClr val="FF0000"/>
                </a:solidFill>
              </a:rPr>
              <a:t>MITIGATION</a:t>
            </a:r>
          </a:p>
          <a:p>
            <a:r>
              <a:rPr lang="en-US" dirty="0"/>
              <a:t>Prevent an emergency</a:t>
            </a:r>
          </a:p>
          <a:p>
            <a:r>
              <a:rPr lang="en-US" dirty="0"/>
              <a:t>Reduce the chance of an emergency occurring</a:t>
            </a:r>
          </a:p>
          <a:p>
            <a:r>
              <a:rPr lang="en-US" dirty="0"/>
              <a:t>Reduce the damaging effects of unavoidable hazards</a:t>
            </a:r>
          </a:p>
          <a:p>
            <a:r>
              <a:rPr lang="en-US" b="1" dirty="0">
                <a:solidFill>
                  <a:srgbClr val="FF0000"/>
                </a:solidFill>
              </a:rPr>
              <a:t>PREPAREDNESS</a:t>
            </a:r>
          </a:p>
          <a:p>
            <a:r>
              <a:rPr lang="en-US" dirty="0"/>
              <a:t>Develop plans to ensure an effective, efficient response</a:t>
            </a:r>
          </a:p>
          <a:p>
            <a:r>
              <a:rPr lang="en-US" dirty="0"/>
              <a:t>Take steps to minimize damage</a:t>
            </a:r>
          </a:p>
          <a:p>
            <a:r>
              <a:rPr lang="en-US" dirty="0"/>
              <a:t>Recruit and train personnel</a:t>
            </a:r>
          </a:p>
          <a:p>
            <a:r>
              <a:rPr lang="en-US" dirty="0"/>
              <a:t>Equip and staff the Emergency Operations Center</a:t>
            </a:r>
          </a:p>
          <a:p>
            <a:endParaRPr lang="en-US" dirty="0"/>
          </a:p>
        </p:txBody>
      </p:sp>
      <p:sp>
        <p:nvSpPr>
          <p:cNvPr id="2" name="TextBox 1">
            <a:extLst>
              <a:ext uri="{FF2B5EF4-FFF2-40B4-BE49-F238E27FC236}">
                <a16:creationId xmlns:a16="http://schemas.microsoft.com/office/drawing/2014/main" id="{52CC85A5-1856-618E-7605-836C042268B7}"/>
              </a:ext>
            </a:extLst>
          </p:cNvPr>
          <p:cNvSpPr txBox="1"/>
          <p:nvPr/>
        </p:nvSpPr>
        <p:spPr>
          <a:xfrm>
            <a:off x="6779970" y="1624348"/>
            <a:ext cx="4047931" cy="4216539"/>
          </a:xfrm>
          <a:prstGeom prst="rect">
            <a:avLst/>
          </a:prstGeom>
          <a:noFill/>
        </p:spPr>
        <p:txBody>
          <a:bodyPr wrap="square" rtlCol="0">
            <a:spAutoFit/>
          </a:bodyPr>
          <a:lstStyle/>
          <a:p>
            <a:pPr marR="0" lvl="0" fontAlgn="auto">
              <a:spcAft>
                <a:spcPts val="1200"/>
              </a:spcAft>
              <a:buClrTx/>
              <a:buSzTx/>
              <a:tabLst/>
              <a:defRPr/>
            </a:pPr>
            <a:r>
              <a:rPr lang="en-US" sz="1400" b="1" spc="100" dirty="0">
                <a:solidFill>
                  <a:srgbClr val="FF0000"/>
                </a:solidFill>
              </a:rPr>
              <a:t>RESPONSE</a:t>
            </a: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400" b="0" i="0" u="none" strike="noStrike" kern="1200" cap="none" spc="100" normalizeH="0" baseline="0" noProof="0" dirty="0">
                <a:ln>
                  <a:noFill/>
                </a:ln>
                <a:solidFill>
                  <a:prstClr val="black"/>
                </a:solidFill>
                <a:effectLst/>
                <a:uLnTx/>
                <a:uFillTx/>
                <a:latin typeface="Univers Light"/>
                <a:ea typeface="+mn-ea"/>
                <a:cs typeface="+mn-cs"/>
              </a:rPr>
              <a:t>Provide emergency assistance to casualties</a:t>
            </a: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400" b="0" i="0" u="none" strike="noStrike" kern="1200" cap="none" spc="100" normalizeH="0" baseline="0" noProof="0" dirty="0">
                <a:ln>
                  <a:noFill/>
                </a:ln>
                <a:solidFill>
                  <a:prstClr val="black"/>
                </a:solidFill>
                <a:effectLst/>
                <a:uLnTx/>
                <a:uFillTx/>
                <a:latin typeface="Univers Light"/>
                <a:ea typeface="+mn-ea"/>
                <a:cs typeface="+mn-cs"/>
              </a:rPr>
              <a:t>Provide search and rescue</a:t>
            </a: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400" b="0" i="0" u="none" strike="noStrike" kern="1200" cap="none" spc="100" normalizeH="0" baseline="0" noProof="0" dirty="0">
                <a:ln>
                  <a:noFill/>
                </a:ln>
                <a:solidFill>
                  <a:prstClr val="black"/>
                </a:solidFill>
                <a:effectLst/>
                <a:uLnTx/>
                <a:uFillTx/>
                <a:latin typeface="Univers Light"/>
                <a:ea typeface="+mn-ea"/>
                <a:cs typeface="+mn-cs"/>
              </a:rPr>
              <a:t>Provide mass care and shelter</a:t>
            </a: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400" b="0" i="0" u="none" strike="noStrike" kern="1200" cap="none" spc="100" normalizeH="0" baseline="0" noProof="0" dirty="0">
                <a:ln>
                  <a:noFill/>
                </a:ln>
                <a:solidFill>
                  <a:prstClr val="black"/>
                </a:solidFill>
                <a:effectLst/>
                <a:uLnTx/>
                <a:uFillTx/>
                <a:latin typeface="Univers Light"/>
                <a:ea typeface="+mn-ea"/>
                <a:cs typeface="+mn-cs"/>
              </a:rPr>
              <a:t>Provide medical care</a:t>
            </a: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400" b="0" i="0" u="none" strike="noStrike" kern="1200" cap="none" spc="100" normalizeH="0" baseline="0" noProof="0" dirty="0">
                <a:ln>
                  <a:noFill/>
                </a:ln>
                <a:solidFill>
                  <a:prstClr val="black"/>
                </a:solidFill>
                <a:effectLst/>
                <a:uLnTx/>
                <a:uFillTx/>
                <a:latin typeface="Univers Light"/>
                <a:ea typeface="+mn-ea"/>
                <a:cs typeface="+mn-cs"/>
              </a:rPr>
              <a:t>Reduce secondary damage</a:t>
            </a:r>
          </a:p>
          <a:p>
            <a:pPr marR="0" lvl="0" fontAlgn="auto">
              <a:spcAft>
                <a:spcPts val="1200"/>
              </a:spcAft>
              <a:buClrTx/>
              <a:buSzTx/>
              <a:tabLst/>
              <a:defRPr/>
            </a:pPr>
            <a:r>
              <a:rPr lang="en-US" sz="1400" b="1" spc="100" dirty="0">
                <a:solidFill>
                  <a:srgbClr val="FF0000"/>
                </a:solidFill>
              </a:rPr>
              <a:t>RECOVERY</a:t>
            </a: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400" b="0" i="0" u="none" strike="noStrike" kern="1200" cap="none" spc="100" normalizeH="0" baseline="0" noProof="0" dirty="0">
                <a:ln>
                  <a:noFill/>
                </a:ln>
                <a:solidFill>
                  <a:prstClr val="black"/>
                </a:solidFill>
                <a:effectLst/>
                <a:uLnTx/>
                <a:uFillTx/>
                <a:latin typeface="Univers Light"/>
                <a:ea typeface="+mn-ea"/>
                <a:cs typeface="+mn-cs"/>
              </a:rPr>
              <a:t>Return to normal after an emergency</a:t>
            </a: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400" b="0" i="0" u="none" strike="noStrike" kern="1200" cap="none" spc="100" normalizeH="0" baseline="0" noProof="0" dirty="0">
                <a:ln>
                  <a:noFill/>
                </a:ln>
                <a:solidFill>
                  <a:prstClr val="black"/>
                </a:solidFill>
                <a:effectLst/>
                <a:uLnTx/>
                <a:uFillTx/>
                <a:latin typeface="Univers Light"/>
                <a:ea typeface="+mn-ea"/>
                <a:cs typeface="+mn-cs"/>
              </a:rPr>
              <a:t>Redevelopment grants and loans</a:t>
            </a: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400" b="0" i="0" u="none" strike="noStrike" kern="1200" cap="none" spc="100" normalizeH="0" baseline="0" noProof="0" dirty="0">
                <a:ln>
                  <a:noFill/>
                </a:ln>
                <a:solidFill>
                  <a:prstClr val="black"/>
                </a:solidFill>
                <a:effectLst/>
                <a:uLnTx/>
                <a:uFillTx/>
                <a:latin typeface="Univers Light"/>
                <a:ea typeface="+mn-ea"/>
                <a:cs typeface="+mn-cs"/>
              </a:rPr>
              <a:t>Legal assistance</a:t>
            </a: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400" b="0" i="0" u="none" strike="noStrike" kern="1200" cap="none" spc="100" normalizeH="0" baseline="0" noProof="0" dirty="0">
                <a:ln>
                  <a:noFill/>
                </a:ln>
                <a:solidFill>
                  <a:prstClr val="black"/>
                </a:solidFill>
                <a:effectLst/>
                <a:uLnTx/>
                <a:uFillTx/>
                <a:latin typeface="Univers Light"/>
                <a:ea typeface="+mn-ea"/>
                <a:cs typeface="+mn-cs"/>
              </a:rPr>
              <a:t>Community planning</a:t>
            </a:r>
            <a:endParaRPr lang="en-US" dirty="0"/>
          </a:p>
        </p:txBody>
      </p:sp>
      <p:sp>
        <p:nvSpPr>
          <p:cNvPr id="8" name="Freeform: Shape 7">
            <a:extLst>
              <a:ext uri="{FF2B5EF4-FFF2-40B4-BE49-F238E27FC236}">
                <a16:creationId xmlns:a16="http://schemas.microsoft.com/office/drawing/2014/main" id="{E33CF1CF-0AE4-F64C-9FC0-EFB64FA1A1B7}"/>
              </a:ext>
            </a:extLst>
          </p:cNvPr>
          <p:cNvSpPr/>
          <p:nvPr/>
        </p:nvSpPr>
        <p:spPr>
          <a:xfrm>
            <a:off x="1151558" y="0"/>
            <a:ext cx="425081" cy="1634837"/>
          </a:xfrm>
          <a:custGeom>
            <a:avLst/>
            <a:gdLst>
              <a:gd name="connsiteX0" fmla="*/ 267894 w 425081"/>
              <a:gd name="connsiteY0" fmla="*/ 1634837 h 1634837"/>
              <a:gd name="connsiteX1" fmla="*/ 157058 w 425081"/>
              <a:gd name="connsiteY1" fmla="*/ 1533237 h 1634837"/>
              <a:gd name="connsiteX2" fmla="*/ 295603 w 425081"/>
              <a:gd name="connsiteY2" fmla="*/ 1413164 h 1634837"/>
              <a:gd name="connsiteX3" fmla="*/ 92403 w 425081"/>
              <a:gd name="connsiteY3" fmla="*/ 1293091 h 1634837"/>
              <a:gd name="connsiteX4" fmla="*/ 341785 w 425081"/>
              <a:gd name="connsiteY4" fmla="*/ 1182255 h 1634837"/>
              <a:gd name="connsiteX5" fmla="*/ 92403 w 425081"/>
              <a:gd name="connsiteY5" fmla="*/ 1006764 h 1634837"/>
              <a:gd name="connsiteX6" fmla="*/ 387967 w 425081"/>
              <a:gd name="connsiteY6" fmla="*/ 849746 h 1634837"/>
              <a:gd name="connsiteX7" fmla="*/ 83167 w 425081"/>
              <a:gd name="connsiteY7" fmla="*/ 665019 h 1634837"/>
              <a:gd name="connsiteX8" fmla="*/ 397203 w 425081"/>
              <a:gd name="connsiteY8" fmla="*/ 526473 h 1634837"/>
              <a:gd name="connsiteX9" fmla="*/ 40 w 425081"/>
              <a:gd name="connsiteY9" fmla="*/ 397164 h 1634837"/>
              <a:gd name="connsiteX10" fmla="*/ 424913 w 425081"/>
              <a:gd name="connsiteY10" fmla="*/ 258619 h 1634837"/>
              <a:gd name="connsiteX11" fmla="*/ 55458 w 425081"/>
              <a:gd name="connsiteY11" fmla="*/ 129309 h 1634837"/>
              <a:gd name="connsiteX12" fmla="*/ 397203 w 425081"/>
              <a:gd name="connsiteY12" fmla="*/ 0 h 163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081" h="1634837">
                <a:moveTo>
                  <a:pt x="267894" y="1634837"/>
                </a:moveTo>
                <a:cubicBezTo>
                  <a:pt x="210167" y="1602509"/>
                  <a:pt x="152440" y="1570182"/>
                  <a:pt x="157058" y="1533237"/>
                </a:cubicBezTo>
                <a:cubicBezTo>
                  <a:pt x="161676" y="1496292"/>
                  <a:pt x="306379" y="1453188"/>
                  <a:pt x="295603" y="1413164"/>
                </a:cubicBezTo>
                <a:cubicBezTo>
                  <a:pt x="284827" y="1373140"/>
                  <a:pt x="84706" y="1331576"/>
                  <a:pt x="92403" y="1293091"/>
                </a:cubicBezTo>
                <a:cubicBezTo>
                  <a:pt x="100100" y="1254606"/>
                  <a:pt x="341785" y="1229976"/>
                  <a:pt x="341785" y="1182255"/>
                </a:cubicBezTo>
                <a:cubicBezTo>
                  <a:pt x="341785" y="1134534"/>
                  <a:pt x="84706" y="1062182"/>
                  <a:pt x="92403" y="1006764"/>
                </a:cubicBezTo>
                <a:cubicBezTo>
                  <a:pt x="100100" y="951346"/>
                  <a:pt x="389506" y="906703"/>
                  <a:pt x="387967" y="849746"/>
                </a:cubicBezTo>
                <a:cubicBezTo>
                  <a:pt x="386428" y="792788"/>
                  <a:pt x="81628" y="718898"/>
                  <a:pt x="83167" y="665019"/>
                </a:cubicBezTo>
                <a:cubicBezTo>
                  <a:pt x="84706" y="611140"/>
                  <a:pt x="411058" y="571115"/>
                  <a:pt x="397203" y="526473"/>
                </a:cubicBezTo>
                <a:cubicBezTo>
                  <a:pt x="383349" y="481830"/>
                  <a:pt x="-4578" y="441806"/>
                  <a:pt x="40" y="397164"/>
                </a:cubicBezTo>
                <a:cubicBezTo>
                  <a:pt x="4658" y="352522"/>
                  <a:pt x="415677" y="303261"/>
                  <a:pt x="424913" y="258619"/>
                </a:cubicBezTo>
                <a:cubicBezTo>
                  <a:pt x="434149" y="213976"/>
                  <a:pt x="60076" y="172412"/>
                  <a:pt x="55458" y="129309"/>
                </a:cubicBezTo>
                <a:cubicBezTo>
                  <a:pt x="50840" y="86206"/>
                  <a:pt x="318694" y="24630"/>
                  <a:pt x="397203" y="0"/>
                </a:cubicBezTo>
              </a:path>
            </a:pathLst>
          </a:custGeom>
          <a:noFill/>
          <a:ln w="190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4007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cxnSp>
        <p:nvCxnSpPr>
          <p:cNvPr id="109" name="Straight Connector 108">
            <a:extLst>
              <a:ext uri="{FF2B5EF4-FFF2-40B4-BE49-F238E27FC236}">
                <a16:creationId xmlns:a16="http://schemas.microsoft.com/office/drawing/2014/main" id="{8347921B-775C-41FF-AD6F-5A1B2D382804}"/>
              </a:ext>
              <a:ext uri="{C183D7F6-B498-43B3-948B-1728B52AA6E4}">
                <adec:decorative xmlns:adec="http://schemas.microsoft.com/office/drawing/2017/decorative" val="1"/>
              </a:ext>
            </a:extLst>
          </p:cNvPr>
          <p:cNvCxnSpPr>
            <a:cxnSpLocks/>
          </p:cNvCxnSpPr>
          <p:nvPr/>
        </p:nvCxnSpPr>
        <p:spPr>
          <a:xfrm>
            <a:off x="0" y="755452"/>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7B92578-BA63-47A9-A529-C8D672FC9625}"/>
              </a:ext>
              <a:ext uri="{C183D7F6-B498-43B3-948B-1728B52AA6E4}">
                <adec:decorative xmlns:adec="http://schemas.microsoft.com/office/drawing/2017/decorative" val="1"/>
              </a:ext>
            </a:extLst>
          </p:cNvPr>
          <p:cNvCxnSpPr>
            <a:cxnSpLocks/>
          </p:cNvCxnSpPr>
          <p:nvPr/>
        </p:nvCxnSpPr>
        <p:spPr>
          <a:xfrm>
            <a:off x="737290" y="0"/>
            <a:ext cx="0" cy="25095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20CB150D-1315-4E18-9CC3-E374E92113DF}"/>
              </a:ext>
            </a:extLst>
          </p:cNvPr>
          <p:cNvSpPr>
            <a:spLocks noGrp="1"/>
          </p:cNvSpPr>
          <p:nvPr>
            <p:ph type="title"/>
          </p:nvPr>
        </p:nvSpPr>
        <p:spPr>
          <a:xfrm>
            <a:off x="869344" y="486702"/>
            <a:ext cx="3980182" cy="1268810"/>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US" b="1" u="sng" noProof="0">
                <a:solidFill>
                  <a:schemeClr val="tx1"/>
                </a:solidFill>
              </a:rPr>
              <a:t>What is a hazard?</a:t>
            </a:r>
            <a:r>
              <a:rPr lang="en-US" b="1" noProof="0">
                <a:solidFill>
                  <a:schemeClr val="tx1"/>
                </a:solidFill>
              </a:rPr>
              <a:t>​</a:t>
            </a:r>
          </a:p>
        </p:txBody>
      </p:sp>
      <p:sp>
        <p:nvSpPr>
          <p:cNvPr id="17" name="Content Placeholder 16">
            <a:extLst>
              <a:ext uri="{FF2B5EF4-FFF2-40B4-BE49-F238E27FC236}">
                <a16:creationId xmlns:a16="http://schemas.microsoft.com/office/drawing/2014/main" id="{6668B644-7AFA-4167-9073-B9168870D232}"/>
              </a:ext>
            </a:extLst>
          </p:cNvPr>
          <p:cNvSpPr>
            <a:spLocks noGrp="1"/>
          </p:cNvSpPr>
          <p:nvPr>
            <p:ph sz="quarter" idx="16"/>
          </p:nvPr>
        </p:nvSpPr>
        <p:spPr>
          <a:xfrm>
            <a:off x="883949" y="1381266"/>
            <a:ext cx="3980180" cy="823336"/>
          </a:xfrm>
        </p:spPr>
        <p:txBody>
          <a:bodyPr/>
          <a:lstStyle/>
          <a:p>
            <a:r>
              <a:rPr lang="en-US" b="1">
                <a:solidFill>
                  <a:schemeClr val="tx1"/>
                </a:solidFill>
              </a:rPr>
              <a:t>A hazard is anything that can harm human life, property, or the environment</a:t>
            </a:r>
            <a:r>
              <a:rPr lang="en-US">
                <a:solidFill>
                  <a:schemeClr val="bg1"/>
                </a:solidFill>
              </a:rPr>
              <a:t>​</a:t>
            </a:r>
          </a:p>
        </p:txBody>
      </p:sp>
      <p:sp>
        <p:nvSpPr>
          <p:cNvPr id="70" name="Content Placeholder 69">
            <a:extLst>
              <a:ext uri="{FF2B5EF4-FFF2-40B4-BE49-F238E27FC236}">
                <a16:creationId xmlns:a16="http://schemas.microsoft.com/office/drawing/2014/main" id="{DBD5CC10-FEFA-4566-B352-7ABA79D05B91}"/>
              </a:ext>
            </a:extLst>
          </p:cNvPr>
          <p:cNvSpPr>
            <a:spLocks noGrp="1"/>
          </p:cNvSpPr>
          <p:nvPr>
            <p:ph sz="quarter" idx="18"/>
          </p:nvPr>
        </p:nvSpPr>
        <p:spPr>
          <a:xfrm>
            <a:off x="883949" y="2830416"/>
            <a:ext cx="5422583" cy="3848321"/>
          </a:xfrm>
        </p:spPr>
        <p:txBody>
          <a:bodyPr/>
          <a:lstStyle/>
          <a:p>
            <a:r>
              <a:rPr lang="en-US" b="1">
                <a:solidFill>
                  <a:schemeClr val="tx1"/>
                </a:solidFill>
              </a:rPr>
              <a:t>Emergency: Typically, smaller in scale and are handled by first responders or local emergency managers</a:t>
            </a:r>
          </a:p>
          <a:p>
            <a:r>
              <a:rPr lang="en-US" b="1">
                <a:solidFill>
                  <a:schemeClr val="tx1"/>
                </a:solidFill>
              </a:rPr>
              <a:t>Disaster: Larger in scale, effecting a significant amount of people or area, and require the attention of County Emergency Management</a:t>
            </a:r>
          </a:p>
          <a:p>
            <a:r>
              <a:rPr lang="en-US" b="1">
                <a:solidFill>
                  <a:schemeClr val="tx1"/>
                </a:solidFill>
              </a:rPr>
              <a:t>Catastrophe: Extremely large in scale, effecting large amounts of people, usually evolving multiple cities, counties, or even states, requiring several Emergency Managers across jurisdictional boundaries​</a:t>
            </a:r>
          </a:p>
        </p:txBody>
      </p:sp>
      <p:sp>
        <p:nvSpPr>
          <p:cNvPr id="6" name="Text Placeholder 8">
            <a:extLst>
              <a:ext uri="{FF2B5EF4-FFF2-40B4-BE49-F238E27FC236}">
                <a16:creationId xmlns:a16="http://schemas.microsoft.com/office/drawing/2014/main" id="{0DAC0090-474F-D9A3-FB78-ACAAF8809622}"/>
              </a:ext>
            </a:extLst>
          </p:cNvPr>
          <p:cNvSpPr txBox="1">
            <a:spLocks/>
          </p:cNvSpPr>
          <p:nvPr/>
        </p:nvSpPr>
        <p:spPr>
          <a:xfrm>
            <a:off x="869344" y="2139774"/>
            <a:ext cx="4664190" cy="7409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125000"/>
              </a:lnSpc>
              <a:spcBef>
                <a:spcPct val="0"/>
              </a:spcBef>
              <a:buNone/>
              <a:defRPr lang="en-US" sz="2400" kern="1200" spc="100" baseline="0">
                <a:solidFill>
                  <a:schemeClr val="accent1"/>
                </a:solidFill>
                <a:latin typeface="+mj-lt"/>
                <a:ea typeface="+mn-ea"/>
                <a:cs typeface="+mn-cs"/>
              </a:defRPr>
            </a:lvl1pPr>
          </a:lstStyle>
          <a:p>
            <a:r>
              <a:rPr lang="en-US" b="1" u="sng">
                <a:solidFill>
                  <a:schemeClr val="tx1"/>
                </a:solidFill>
              </a:rPr>
              <a:t>Levels to hazardous events</a:t>
            </a:r>
            <a:r>
              <a:rPr lang="en-US" sz="2000"/>
              <a:t>​</a:t>
            </a:r>
          </a:p>
        </p:txBody>
      </p:sp>
      <p:graphicFrame>
        <p:nvGraphicFramePr>
          <p:cNvPr id="7" name="Diagram 6">
            <a:extLst>
              <a:ext uri="{FF2B5EF4-FFF2-40B4-BE49-F238E27FC236}">
                <a16:creationId xmlns:a16="http://schemas.microsoft.com/office/drawing/2014/main" id="{7644FE9E-82BA-4A82-9589-5A737D3E2CF7}"/>
              </a:ext>
            </a:extLst>
          </p:cNvPr>
          <p:cNvGraphicFramePr/>
          <p:nvPr>
            <p:extLst>
              <p:ext uri="{D42A27DB-BD31-4B8C-83A1-F6EECF244321}">
                <p14:modId xmlns:p14="http://schemas.microsoft.com/office/powerpoint/2010/main" val="4084303172"/>
              </p:ext>
            </p:extLst>
          </p:nvPr>
        </p:nvGraphicFramePr>
        <p:xfrm>
          <a:off x="5899312" y="1290318"/>
          <a:ext cx="6223726" cy="3926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4063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8FD7DC7A-3B7F-410C-9B4A-818BD4FCC326}"/>
              </a:ext>
            </a:extLst>
          </p:cNvPr>
          <p:cNvSpPr>
            <a:spLocks noGrp="1"/>
          </p:cNvSpPr>
          <p:nvPr>
            <p:ph type="title"/>
          </p:nvPr>
        </p:nvSpPr>
        <p:spPr>
          <a:xfrm>
            <a:off x="1003458" y="841521"/>
            <a:ext cx="7838498" cy="943401"/>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US" sz="2800" b="1" i="1" dirty="0">
                <a:latin typeface="Calibri"/>
                <a:cs typeface="Calibri"/>
              </a:rPr>
              <a:t>Whole Community Preparedness</a:t>
            </a:r>
            <a:r>
              <a:rPr lang="en-US" sz="2800" b="1" i="1" noProof="0" dirty="0">
                <a:latin typeface="Calibri"/>
                <a:cs typeface="Calibri"/>
              </a:rPr>
              <a:t>​</a:t>
            </a:r>
          </a:p>
        </p:txBody>
      </p:sp>
      <p:sp>
        <p:nvSpPr>
          <p:cNvPr id="14" name="Content Placeholder 13">
            <a:extLst>
              <a:ext uri="{FF2B5EF4-FFF2-40B4-BE49-F238E27FC236}">
                <a16:creationId xmlns:a16="http://schemas.microsoft.com/office/drawing/2014/main" id="{D529AC97-CEEF-4F49-9BAD-DD30A7E3B5D4}"/>
              </a:ext>
            </a:extLst>
          </p:cNvPr>
          <p:cNvSpPr>
            <a:spLocks noGrp="1"/>
          </p:cNvSpPr>
          <p:nvPr>
            <p:ph sz="quarter" idx="15"/>
          </p:nvPr>
        </p:nvSpPr>
        <p:spPr>
          <a:xfrm>
            <a:off x="838200" y="1949241"/>
            <a:ext cx="10458994" cy="3556023"/>
          </a:xfrm>
        </p:spPr>
        <p:txBody>
          <a:bodyPr anchor="ctr"/>
          <a:lstStyle/>
          <a:p>
            <a:r>
              <a:rPr lang="en-US" dirty="0">
                <a:latin typeface="Calibri"/>
                <a:cs typeface="Calibri"/>
              </a:rPr>
              <a:t>Preparedness is a shared responsibility that calls for the involvement of everyone – not just the government – In preparedness efforts. By working together, everyone can help keep the nation safe from harm and help keep it resilient when struck by hazards, such as natural disaster, acts of terrorism, and pandemics</a:t>
            </a:r>
          </a:p>
          <a:p>
            <a:endParaRPr lang="en-US" dirty="0">
              <a:latin typeface="Calibri"/>
              <a:cs typeface="Calibri"/>
            </a:endParaRPr>
          </a:p>
          <a:p>
            <a:r>
              <a:rPr lang="en-US" dirty="0">
                <a:latin typeface="Calibri"/>
                <a:cs typeface="Calibri"/>
              </a:rPr>
              <a:t>Whole Community Includes:</a:t>
            </a:r>
          </a:p>
          <a:p>
            <a:pPr marL="285750" indent="-285750">
              <a:lnSpc>
                <a:spcPct val="100000"/>
              </a:lnSpc>
              <a:buFont typeface="Arial" panose="020B0604020202020204" pitchFamily="34" charset="0"/>
              <a:buChar char="•"/>
            </a:pPr>
            <a:r>
              <a:rPr lang="en-US" dirty="0">
                <a:latin typeface="Calibri"/>
                <a:cs typeface="Calibri"/>
              </a:rPr>
              <a:t>Individual and families, including those with access and functional needs;</a:t>
            </a:r>
          </a:p>
          <a:p>
            <a:pPr marL="285750" indent="-285750">
              <a:lnSpc>
                <a:spcPct val="100000"/>
              </a:lnSpc>
              <a:buFont typeface="Arial" panose="020B0604020202020204" pitchFamily="34" charset="0"/>
              <a:buChar char="•"/>
            </a:pPr>
            <a:r>
              <a:rPr lang="en-US" dirty="0">
                <a:latin typeface="Calibri"/>
                <a:cs typeface="Calibri"/>
              </a:rPr>
              <a:t>Businesses;</a:t>
            </a:r>
          </a:p>
          <a:p>
            <a:pPr marL="285750" indent="-285750">
              <a:lnSpc>
                <a:spcPct val="100000"/>
              </a:lnSpc>
              <a:buFont typeface="Arial" panose="020B0604020202020204" pitchFamily="34" charset="0"/>
              <a:buChar char="•"/>
            </a:pPr>
            <a:r>
              <a:rPr lang="en-US" dirty="0">
                <a:latin typeface="Calibri"/>
                <a:cs typeface="Calibri"/>
              </a:rPr>
              <a:t>Faith-based and community organizations;</a:t>
            </a:r>
          </a:p>
          <a:p>
            <a:pPr marL="285750" indent="-285750">
              <a:lnSpc>
                <a:spcPct val="100000"/>
              </a:lnSpc>
              <a:buFont typeface="Arial" panose="020B0604020202020204" pitchFamily="34" charset="0"/>
              <a:buChar char="•"/>
            </a:pPr>
            <a:r>
              <a:rPr lang="en-US" dirty="0">
                <a:latin typeface="Calibri"/>
                <a:cs typeface="Calibri"/>
              </a:rPr>
              <a:t>Nonprofit groups;</a:t>
            </a:r>
          </a:p>
          <a:p>
            <a:pPr marL="285750" indent="-285750">
              <a:lnSpc>
                <a:spcPct val="100000"/>
              </a:lnSpc>
              <a:buFont typeface="Arial" panose="020B0604020202020204" pitchFamily="34" charset="0"/>
              <a:buChar char="•"/>
            </a:pPr>
            <a:r>
              <a:rPr lang="en-US" dirty="0">
                <a:latin typeface="Calibri"/>
                <a:cs typeface="Calibri"/>
              </a:rPr>
              <a:t>Schools and academia;</a:t>
            </a:r>
          </a:p>
          <a:p>
            <a:pPr marL="285750" indent="-285750">
              <a:lnSpc>
                <a:spcPct val="100000"/>
              </a:lnSpc>
              <a:buFont typeface="Arial" panose="020B0604020202020204" pitchFamily="34" charset="0"/>
              <a:buChar char="•"/>
            </a:pPr>
            <a:r>
              <a:rPr lang="en-US" dirty="0">
                <a:latin typeface="Calibri"/>
                <a:cs typeface="Calibri"/>
              </a:rPr>
              <a:t>Media outlets; and </a:t>
            </a:r>
          </a:p>
          <a:p>
            <a:pPr marL="285750" indent="-285750">
              <a:lnSpc>
                <a:spcPct val="100000"/>
              </a:lnSpc>
              <a:buFont typeface="Arial" panose="020B0604020202020204" pitchFamily="34" charset="0"/>
              <a:buChar char="•"/>
            </a:pPr>
            <a:r>
              <a:rPr lang="en-US" dirty="0">
                <a:latin typeface="Calibri"/>
                <a:cs typeface="Calibri"/>
              </a:rPr>
              <a:t>All levels of government, including state, local, tribal, territorial, and federal partners</a:t>
            </a:r>
          </a:p>
          <a:p>
            <a:pPr marL="285750" indent="-285750">
              <a:lnSpc>
                <a:spcPct val="100000"/>
              </a:lnSpc>
              <a:buFont typeface="Arial" panose="020B0604020202020204" pitchFamily="34" charset="0"/>
              <a:buChar char="•"/>
            </a:pPr>
            <a:r>
              <a:rPr lang="en-US" dirty="0">
                <a:latin typeface="Calibri"/>
                <a:cs typeface="Calibri"/>
              </a:rPr>
              <a:t>Hospitals</a:t>
            </a:r>
          </a:p>
          <a:p>
            <a:pPr marL="285750" indent="-285750">
              <a:lnSpc>
                <a:spcPct val="100000"/>
              </a:lnSpc>
              <a:buFont typeface="Arial" panose="020B0604020202020204" pitchFamily="34" charset="0"/>
              <a:buChar char="•"/>
            </a:pPr>
            <a:endParaRPr lang="en-US" dirty="0">
              <a:latin typeface="Calibri"/>
              <a:cs typeface="Calibri"/>
            </a:endParaRPr>
          </a:p>
        </p:txBody>
      </p:sp>
      <p:sp>
        <p:nvSpPr>
          <p:cNvPr id="66" name="Rectangle 65">
            <a:extLst>
              <a:ext uri="{FF2B5EF4-FFF2-40B4-BE49-F238E27FC236}">
                <a16:creationId xmlns:a16="http://schemas.microsoft.com/office/drawing/2014/main" id="{70C5C27B-32E5-4B40-A6B9-D41475D84278}"/>
              </a:ext>
              <a:ext uri="{C183D7F6-B498-43B3-948B-1728B52AA6E4}">
                <adec:decorative xmlns:adec="http://schemas.microsoft.com/office/drawing/2017/decorative" val="1"/>
              </a:ext>
            </a:extLst>
          </p:cNvPr>
          <p:cNvSpPr/>
          <p:nvPr/>
        </p:nvSpPr>
        <p:spPr>
          <a:xfrm>
            <a:off x="638177" y="631627"/>
            <a:ext cx="10915645" cy="558819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3BDEDB3A-C068-4452-A16D-219DDA3D759E}"/>
              </a:ext>
            </a:extLst>
          </p:cNvPr>
          <p:cNvSpPr>
            <a:spLocks noGrp="1"/>
          </p:cNvSpPr>
          <p:nvPr>
            <p:ph type="sldNum" sz="quarter" idx="12"/>
          </p:nvPr>
        </p:nvSpPr>
        <p:spPr>
          <a:xfrm>
            <a:off x="8610600" y="6356350"/>
            <a:ext cx="2743200" cy="365125"/>
          </a:xfrm>
        </p:spPr>
        <p:txBody>
          <a:bodyPr/>
          <a:lstStyle/>
          <a:p>
            <a:fld id="{18D65601-5AE2-46FC-B138-694DDD2B510D}" type="slidenum">
              <a:rPr lang="en-US" smtClean="0"/>
              <a:pPr/>
              <a:t>5</a:t>
            </a:fld>
            <a:endParaRPr lang="en-US"/>
          </a:p>
        </p:txBody>
      </p:sp>
      <p:sp>
        <p:nvSpPr>
          <p:cNvPr id="12" name="Freeform: Shape 11">
            <a:extLst>
              <a:ext uri="{FF2B5EF4-FFF2-40B4-BE49-F238E27FC236}">
                <a16:creationId xmlns:a16="http://schemas.microsoft.com/office/drawing/2014/main" id="{325FBE7D-B63C-D10B-6C42-9E65E0B980CD}"/>
              </a:ext>
            </a:extLst>
          </p:cNvPr>
          <p:cNvSpPr/>
          <p:nvPr/>
        </p:nvSpPr>
        <p:spPr>
          <a:xfrm rot="16200000">
            <a:off x="572551" y="915895"/>
            <a:ext cx="425081" cy="1570182"/>
          </a:xfrm>
          <a:custGeom>
            <a:avLst/>
            <a:gdLst>
              <a:gd name="connsiteX0" fmla="*/ 267894 w 425081"/>
              <a:gd name="connsiteY0" fmla="*/ 1634837 h 1634837"/>
              <a:gd name="connsiteX1" fmla="*/ 157058 w 425081"/>
              <a:gd name="connsiteY1" fmla="*/ 1533237 h 1634837"/>
              <a:gd name="connsiteX2" fmla="*/ 295603 w 425081"/>
              <a:gd name="connsiteY2" fmla="*/ 1413164 h 1634837"/>
              <a:gd name="connsiteX3" fmla="*/ 92403 w 425081"/>
              <a:gd name="connsiteY3" fmla="*/ 1293091 h 1634837"/>
              <a:gd name="connsiteX4" fmla="*/ 341785 w 425081"/>
              <a:gd name="connsiteY4" fmla="*/ 1182255 h 1634837"/>
              <a:gd name="connsiteX5" fmla="*/ 92403 w 425081"/>
              <a:gd name="connsiteY5" fmla="*/ 1006764 h 1634837"/>
              <a:gd name="connsiteX6" fmla="*/ 387967 w 425081"/>
              <a:gd name="connsiteY6" fmla="*/ 849746 h 1634837"/>
              <a:gd name="connsiteX7" fmla="*/ 83167 w 425081"/>
              <a:gd name="connsiteY7" fmla="*/ 665019 h 1634837"/>
              <a:gd name="connsiteX8" fmla="*/ 397203 w 425081"/>
              <a:gd name="connsiteY8" fmla="*/ 526473 h 1634837"/>
              <a:gd name="connsiteX9" fmla="*/ 40 w 425081"/>
              <a:gd name="connsiteY9" fmla="*/ 397164 h 1634837"/>
              <a:gd name="connsiteX10" fmla="*/ 424913 w 425081"/>
              <a:gd name="connsiteY10" fmla="*/ 258619 h 1634837"/>
              <a:gd name="connsiteX11" fmla="*/ 55458 w 425081"/>
              <a:gd name="connsiteY11" fmla="*/ 129309 h 1634837"/>
              <a:gd name="connsiteX12" fmla="*/ 397203 w 425081"/>
              <a:gd name="connsiteY12" fmla="*/ 0 h 163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081" h="1634837">
                <a:moveTo>
                  <a:pt x="267894" y="1634837"/>
                </a:moveTo>
                <a:cubicBezTo>
                  <a:pt x="210167" y="1602509"/>
                  <a:pt x="152440" y="1570182"/>
                  <a:pt x="157058" y="1533237"/>
                </a:cubicBezTo>
                <a:cubicBezTo>
                  <a:pt x="161676" y="1496292"/>
                  <a:pt x="306379" y="1453188"/>
                  <a:pt x="295603" y="1413164"/>
                </a:cubicBezTo>
                <a:cubicBezTo>
                  <a:pt x="284827" y="1373140"/>
                  <a:pt x="84706" y="1331576"/>
                  <a:pt x="92403" y="1293091"/>
                </a:cubicBezTo>
                <a:cubicBezTo>
                  <a:pt x="100100" y="1254606"/>
                  <a:pt x="341785" y="1229976"/>
                  <a:pt x="341785" y="1182255"/>
                </a:cubicBezTo>
                <a:cubicBezTo>
                  <a:pt x="341785" y="1134534"/>
                  <a:pt x="84706" y="1062182"/>
                  <a:pt x="92403" y="1006764"/>
                </a:cubicBezTo>
                <a:cubicBezTo>
                  <a:pt x="100100" y="951346"/>
                  <a:pt x="389506" y="906703"/>
                  <a:pt x="387967" y="849746"/>
                </a:cubicBezTo>
                <a:cubicBezTo>
                  <a:pt x="386428" y="792788"/>
                  <a:pt x="81628" y="718898"/>
                  <a:pt x="83167" y="665019"/>
                </a:cubicBezTo>
                <a:cubicBezTo>
                  <a:pt x="84706" y="611140"/>
                  <a:pt x="411058" y="571115"/>
                  <a:pt x="397203" y="526473"/>
                </a:cubicBezTo>
                <a:cubicBezTo>
                  <a:pt x="383349" y="481830"/>
                  <a:pt x="-4578" y="441806"/>
                  <a:pt x="40" y="397164"/>
                </a:cubicBezTo>
                <a:cubicBezTo>
                  <a:pt x="4658" y="352522"/>
                  <a:pt x="415677" y="303261"/>
                  <a:pt x="424913" y="258619"/>
                </a:cubicBezTo>
                <a:cubicBezTo>
                  <a:pt x="434149" y="213976"/>
                  <a:pt x="60076" y="172412"/>
                  <a:pt x="55458" y="129309"/>
                </a:cubicBezTo>
                <a:cubicBezTo>
                  <a:pt x="50840" y="86206"/>
                  <a:pt x="318694" y="24630"/>
                  <a:pt x="397203" y="0"/>
                </a:cubicBezTo>
              </a:path>
            </a:pathLst>
          </a:custGeom>
          <a:noFill/>
          <a:ln w="190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5698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rrow: Pentagon 9">
            <a:extLst>
              <a:ext uri="{FF2B5EF4-FFF2-40B4-BE49-F238E27FC236}">
                <a16:creationId xmlns:a16="http://schemas.microsoft.com/office/drawing/2014/main" id="{BD18C504-30A4-8FEB-B7AD-93D20BD7CF9D}"/>
              </a:ext>
            </a:extLst>
          </p:cNvPr>
          <p:cNvSpPr/>
          <p:nvPr/>
        </p:nvSpPr>
        <p:spPr>
          <a:xfrm>
            <a:off x="1087321" y="2004371"/>
            <a:ext cx="4784437" cy="1505527"/>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a:extLst>
              <a:ext uri="{FF2B5EF4-FFF2-40B4-BE49-F238E27FC236}">
                <a16:creationId xmlns:a16="http://schemas.microsoft.com/office/drawing/2014/main" id="{812B1988-DF3B-414E-BEB4-BDE3F33E67A9}"/>
              </a:ext>
            </a:extLst>
          </p:cNvPr>
          <p:cNvSpPr>
            <a:spLocks noGrp="1"/>
          </p:cNvSpPr>
          <p:nvPr>
            <p:ph type="title"/>
          </p:nvPr>
        </p:nvSpPr>
        <p:spPr>
          <a:xfrm>
            <a:off x="1883137" y="906738"/>
            <a:ext cx="6501593" cy="1111453"/>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US" sz="3200" b="1" i="1" noProof="0" dirty="0">
                <a:latin typeface="Calibri"/>
                <a:cs typeface="Calibri"/>
              </a:rPr>
              <a:t>Ty</a:t>
            </a:r>
            <a:r>
              <a:rPr lang="en-US" sz="3200" b="1" i="1" dirty="0">
                <a:latin typeface="Calibri"/>
                <a:cs typeface="Calibri"/>
              </a:rPr>
              <a:t>pes of Emergency Managers</a:t>
            </a:r>
            <a:endParaRPr lang="en-US" sz="3200" b="1" i="1" noProof="0" dirty="0">
              <a:latin typeface="Calibri"/>
              <a:cs typeface="Calibri"/>
            </a:endParaRPr>
          </a:p>
        </p:txBody>
      </p:sp>
      <p:sp>
        <p:nvSpPr>
          <p:cNvPr id="17" name="Content Placeholder 16">
            <a:extLst>
              <a:ext uri="{FF2B5EF4-FFF2-40B4-BE49-F238E27FC236}">
                <a16:creationId xmlns:a16="http://schemas.microsoft.com/office/drawing/2014/main" id="{827F41A1-E0EA-41B4-89AC-89D0C6C9DF1A}"/>
              </a:ext>
            </a:extLst>
          </p:cNvPr>
          <p:cNvSpPr>
            <a:spLocks noGrp="1"/>
          </p:cNvSpPr>
          <p:nvPr>
            <p:ph sz="quarter" idx="15"/>
          </p:nvPr>
        </p:nvSpPr>
        <p:spPr>
          <a:xfrm>
            <a:off x="1216675" y="2520624"/>
            <a:ext cx="5293260" cy="1384887"/>
          </a:xfrm>
        </p:spPr>
        <p:txBody>
          <a:bodyPr anchor="ctr"/>
          <a:lstStyle/>
          <a:p>
            <a:pPr marL="285750" indent="-285750">
              <a:buFont typeface="Arial" panose="020B0604020202020204" pitchFamily="34" charset="0"/>
              <a:buChar char="•"/>
            </a:pPr>
            <a:r>
              <a:rPr lang="en-US" dirty="0">
                <a:solidFill>
                  <a:schemeClr val="bg1"/>
                </a:solidFill>
              </a:rPr>
              <a:t>Local Emergency Manager</a:t>
            </a:r>
          </a:p>
          <a:p>
            <a:pPr marL="285750" indent="-285750">
              <a:buFont typeface="Arial" panose="020B0604020202020204" pitchFamily="34" charset="0"/>
              <a:buChar char="•"/>
            </a:pPr>
            <a:r>
              <a:rPr lang="en-US" dirty="0">
                <a:solidFill>
                  <a:schemeClr val="bg1"/>
                </a:solidFill>
              </a:rPr>
              <a:t>County Emergency Manager</a:t>
            </a:r>
          </a:p>
          <a:p>
            <a:pPr marL="285750" indent="-285750">
              <a:buFont typeface="Arial" panose="020B0604020202020204" pitchFamily="34" charset="0"/>
              <a:buChar char="•"/>
            </a:pPr>
            <a:r>
              <a:rPr lang="en-US" dirty="0">
                <a:solidFill>
                  <a:schemeClr val="bg1"/>
                </a:solidFill>
              </a:rPr>
              <a:t>Tribal Emergency Manager</a:t>
            </a:r>
          </a:p>
          <a:p>
            <a:pPr marL="285750" indent="-285750">
              <a:buFont typeface="Arial" panose="020B0604020202020204" pitchFamily="34" charset="0"/>
              <a:buChar char="•"/>
            </a:pPr>
            <a:r>
              <a:rPr lang="en-US" dirty="0">
                <a:solidFill>
                  <a:schemeClr val="bg1"/>
                </a:solidFill>
              </a:rPr>
              <a:t>State Emergency Manager</a:t>
            </a:r>
          </a:p>
          <a:p>
            <a:endParaRPr lang="en-US" dirty="0"/>
          </a:p>
          <a:p>
            <a:endParaRPr lang="en-US" dirty="0"/>
          </a:p>
          <a:p>
            <a:r>
              <a:rPr lang="en-US" dirty="0"/>
              <a:t>​</a:t>
            </a:r>
          </a:p>
        </p:txBody>
      </p:sp>
      <p:sp>
        <p:nvSpPr>
          <p:cNvPr id="3" name="Date Placeholder 2">
            <a:extLst>
              <a:ext uri="{FF2B5EF4-FFF2-40B4-BE49-F238E27FC236}">
                <a16:creationId xmlns:a16="http://schemas.microsoft.com/office/drawing/2014/main" id="{13185E29-C32E-49F4-9417-C2C1934B29B3}"/>
              </a:ext>
            </a:extLst>
          </p:cNvPr>
          <p:cNvSpPr>
            <a:spLocks noGrp="1"/>
          </p:cNvSpPr>
          <p:nvPr>
            <p:ph type="dt" sz="half" idx="10"/>
          </p:nvPr>
        </p:nvSpPr>
        <p:spPr>
          <a:xfrm>
            <a:off x="838200" y="6356350"/>
            <a:ext cx="2743200" cy="365125"/>
          </a:xfrm>
        </p:spPr>
        <p:txBody>
          <a:bodyPr/>
          <a:lstStyle/>
          <a:p>
            <a:r>
              <a:rPr lang="en-US"/>
              <a:t>8/05/20XX</a:t>
            </a:r>
          </a:p>
        </p:txBody>
      </p:sp>
      <p:sp>
        <p:nvSpPr>
          <p:cNvPr id="91" name="Rectangle 90">
            <a:extLst>
              <a:ext uri="{FF2B5EF4-FFF2-40B4-BE49-F238E27FC236}">
                <a16:creationId xmlns:a16="http://schemas.microsoft.com/office/drawing/2014/main" id="{86266357-58CA-479D-8E3B-7CBCA9707667}"/>
              </a:ext>
              <a:ext uri="{C183D7F6-B498-43B3-948B-1728B52AA6E4}">
                <adec:decorative xmlns:adec="http://schemas.microsoft.com/office/drawing/2017/decorative" val="1"/>
              </a:ext>
            </a:extLst>
          </p:cNvPr>
          <p:cNvSpPr/>
          <p:nvPr/>
        </p:nvSpPr>
        <p:spPr>
          <a:xfrm>
            <a:off x="638177" y="631627"/>
            <a:ext cx="10915645" cy="558819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5">
            <a:extLst>
              <a:ext uri="{FF2B5EF4-FFF2-40B4-BE49-F238E27FC236}">
                <a16:creationId xmlns:a16="http://schemas.microsoft.com/office/drawing/2014/main" id="{67F94EB2-6BA0-2F8E-F493-40ECCA63A438}"/>
              </a:ext>
            </a:extLst>
          </p:cNvPr>
          <p:cNvSpPr txBox="1">
            <a:spLocks/>
          </p:cNvSpPr>
          <p:nvPr/>
        </p:nvSpPr>
        <p:spPr>
          <a:xfrm>
            <a:off x="6939047" y="2428193"/>
            <a:ext cx="2909309" cy="6578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lang="en-US" sz="2400" kern="1200" spc="100" baseline="0">
                <a:solidFill>
                  <a:schemeClr val="accent1"/>
                </a:solidFill>
                <a:latin typeface="+mj-lt"/>
                <a:ea typeface="+mn-ea"/>
                <a:cs typeface="+mn-cs"/>
              </a:defRPr>
            </a:lvl1pPr>
          </a:lstStyle>
          <a:p>
            <a:pPr algn="ctr"/>
            <a:r>
              <a:rPr lang="en-US" sz="2800" b="1" dirty="0">
                <a:latin typeface="Calibri"/>
                <a:cs typeface="Calibri"/>
              </a:rPr>
              <a:t>Role</a:t>
            </a:r>
            <a:endParaRPr lang="en-US" sz="2800" dirty="0"/>
          </a:p>
        </p:txBody>
      </p:sp>
      <p:sp>
        <p:nvSpPr>
          <p:cNvPr id="8" name="TextBox 7">
            <a:extLst>
              <a:ext uri="{FF2B5EF4-FFF2-40B4-BE49-F238E27FC236}">
                <a16:creationId xmlns:a16="http://schemas.microsoft.com/office/drawing/2014/main" id="{760BBB7E-A5B3-4BA8-0FD6-EB5511398AC9}"/>
              </a:ext>
            </a:extLst>
          </p:cNvPr>
          <p:cNvSpPr txBox="1"/>
          <p:nvPr/>
        </p:nvSpPr>
        <p:spPr>
          <a:xfrm>
            <a:off x="6001112" y="3086075"/>
            <a:ext cx="5156462" cy="2631490"/>
          </a:xfrm>
          <a:prstGeom prst="rect">
            <a:avLst/>
          </a:prstGeom>
          <a:noFill/>
        </p:spPr>
        <p:txBody>
          <a:bodyPr wrap="square" rtlCol="0">
            <a:spAutoFit/>
          </a:bodyPr>
          <a:lstStyle/>
          <a:p>
            <a:pPr algn="just">
              <a:lnSpc>
                <a:spcPct val="150000"/>
              </a:lnSpc>
            </a:pPr>
            <a:r>
              <a:rPr lang="en-US" sz="1400" spc="100" dirty="0"/>
              <a:t>No matter the title, the emergency manager’s ultimate role is to coordinate resources to protect lives and preserve property, environmental and cultural resources through capacity building, mitigation, preparedness, training, education to ensure response to and recovery from all man-made and natural hazards that may impact their jurisdiction.</a:t>
            </a:r>
          </a:p>
          <a:p>
            <a:endParaRPr lang="en-US" dirty="0"/>
          </a:p>
        </p:txBody>
      </p:sp>
      <p:sp>
        <p:nvSpPr>
          <p:cNvPr id="6" name="Freeform: Shape 5">
            <a:extLst>
              <a:ext uri="{FF2B5EF4-FFF2-40B4-BE49-F238E27FC236}">
                <a16:creationId xmlns:a16="http://schemas.microsoft.com/office/drawing/2014/main" id="{E8ED9EEB-6DCD-2291-BAA1-96876E180332}"/>
              </a:ext>
            </a:extLst>
          </p:cNvPr>
          <p:cNvSpPr/>
          <p:nvPr/>
        </p:nvSpPr>
        <p:spPr>
          <a:xfrm rot="16200000">
            <a:off x="572551" y="907366"/>
            <a:ext cx="425081" cy="1570182"/>
          </a:xfrm>
          <a:custGeom>
            <a:avLst/>
            <a:gdLst>
              <a:gd name="connsiteX0" fmla="*/ 267894 w 425081"/>
              <a:gd name="connsiteY0" fmla="*/ 1634837 h 1634837"/>
              <a:gd name="connsiteX1" fmla="*/ 157058 w 425081"/>
              <a:gd name="connsiteY1" fmla="*/ 1533237 h 1634837"/>
              <a:gd name="connsiteX2" fmla="*/ 295603 w 425081"/>
              <a:gd name="connsiteY2" fmla="*/ 1413164 h 1634837"/>
              <a:gd name="connsiteX3" fmla="*/ 92403 w 425081"/>
              <a:gd name="connsiteY3" fmla="*/ 1293091 h 1634837"/>
              <a:gd name="connsiteX4" fmla="*/ 341785 w 425081"/>
              <a:gd name="connsiteY4" fmla="*/ 1182255 h 1634837"/>
              <a:gd name="connsiteX5" fmla="*/ 92403 w 425081"/>
              <a:gd name="connsiteY5" fmla="*/ 1006764 h 1634837"/>
              <a:gd name="connsiteX6" fmla="*/ 387967 w 425081"/>
              <a:gd name="connsiteY6" fmla="*/ 849746 h 1634837"/>
              <a:gd name="connsiteX7" fmla="*/ 83167 w 425081"/>
              <a:gd name="connsiteY7" fmla="*/ 665019 h 1634837"/>
              <a:gd name="connsiteX8" fmla="*/ 397203 w 425081"/>
              <a:gd name="connsiteY8" fmla="*/ 526473 h 1634837"/>
              <a:gd name="connsiteX9" fmla="*/ 40 w 425081"/>
              <a:gd name="connsiteY9" fmla="*/ 397164 h 1634837"/>
              <a:gd name="connsiteX10" fmla="*/ 424913 w 425081"/>
              <a:gd name="connsiteY10" fmla="*/ 258619 h 1634837"/>
              <a:gd name="connsiteX11" fmla="*/ 55458 w 425081"/>
              <a:gd name="connsiteY11" fmla="*/ 129309 h 1634837"/>
              <a:gd name="connsiteX12" fmla="*/ 397203 w 425081"/>
              <a:gd name="connsiteY12" fmla="*/ 0 h 163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081" h="1634837">
                <a:moveTo>
                  <a:pt x="267894" y="1634837"/>
                </a:moveTo>
                <a:cubicBezTo>
                  <a:pt x="210167" y="1602509"/>
                  <a:pt x="152440" y="1570182"/>
                  <a:pt x="157058" y="1533237"/>
                </a:cubicBezTo>
                <a:cubicBezTo>
                  <a:pt x="161676" y="1496292"/>
                  <a:pt x="306379" y="1453188"/>
                  <a:pt x="295603" y="1413164"/>
                </a:cubicBezTo>
                <a:cubicBezTo>
                  <a:pt x="284827" y="1373140"/>
                  <a:pt x="84706" y="1331576"/>
                  <a:pt x="92403" y="1293091"/>
                </a:cubicBezTo>
                <a:cubicBezTo>
                  <a:pt x="100100" y="1254606"/>
                  <a:pt x="341785" y="1229976"/>
                  <a:pt x="341785" y="1182255"/>
                </a:cubicBezTo>
                <a:cubicBezTo>
                  <a:pt x="341785" y="1134534"/>
                  <a:pt x="84706" y="1062182"/>
                  <a:pt x="92403" y="1006764"/>
                </a:cubicBezTo>
                <a:cubicBezTo>
                  <a:pt x="100100" y="951346"/>
                  <a:pt x="389506" y="906703"/>
                  <a:pt x="387967" y="849746"/>
                </a:cubicBezTo>
                <a:cubicBezTo>
                  <a:pt x="386428" y="792788"/>
                  <a:pt x="81628" y="718898"/>
                  <a:pt x="83167" y="665019"/>
                </a:cubicBezTo>
                <a:cubicBezTo>
                  <a:pt x="84706" y="611140"/>
                  <a:pt x="411058" y="571115"/>
                  <a:pt x="397203" y="526473"/>
                </a:cubicBezTo>
                <a:cubicBezTo>
                  <a:pt x="383349" y="481830"/>
                  <a:pt x="-4578" y="441806"/>
                  <a:pt x="40" y="397164"/>
                </a:cubicBezTo>
                <a:cubicBezTo>
                  <a:pt x="4658" y="352522"/>
                  <a:pt x="415677" y="303261"/>
                  <a:pt x="424913" y="258619"/>
                </a:cubicBezTo>
                <a:cubicBezTo>
                  <a:pt x="434149" y="213976"/>
                  <a:pt x="60076" y="172412"/>
                  <a:pt x="55458" y="129309"/>
                </a:cubicBezTo>
                <a:cubicBezTo>
                  <a:pt x="50840" y="86206"/>
                  <a:pt x="318694" y="24630"/>
                  <a:pt x="397203" y="0"/>
                </a:cubicBezTo>
              </a:path>
            </a:pathLst>
          </a:custGeom>
          <a:noFill/>
          <a:ln w="190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1975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ontent Placeholder 4">
            <a:extLst>
              <a:ext uri="{FF2B5EF4-FFF2-40B4-BE49-F238E27FC236}">
                <a16:creationId xmlns:a16="http://schemas.microsoft.com/office/drawing/2014/main" id="{3C142353-15C7-A6FE-5DA2-C224062E5F44}"/>
              </a:ext>
            </a:extLst>
          </p:cNvPr>
          <p:cNvSpPr>
            <a:spLocks noGrp="1"/>
          </p:cNvSpPr>
          <p:nvPr>
            <p:ph idx="1"/>
          </p:nvPr>
        </p:nvSpPr>
        <p:spPr>
          <a:xfrm>
            <a:off x="649490" y="540750"/>
            <a:ext cx="6784106" cy="5427371"/>
          </a:xfrm>
        </p:spPr>
        <p:txBody>
          <a:bodyPr vert="horz" lIns="91440" tIns="45720" rIns="91440" bIns="45720" rtlCol="0" anchor="t">
            <a:normAutofit/>
          </a:bodyPr>
          <a:lstStyle/>
          <a:p>
            <a:pPr marL="0" indent="0" algn="ctr">
              <a:lnSpc>
                <a:spcPct val="56689"/>
              </a:lnSpc>
              <a:buNone/>
            </a:pPr>
            <a:r>
              <a:rPr lang="en-US" b="1" i="0" dirty="0">
                <a:effectLst/>
                <a:latin typeface="Calibri"/>
                <a:cs typeface="Calibri"/>
              </a:rPr>
              <a:t>Local Emergency Manager</a:t>
            </a:r>
            <a:endParaRPr lang="en-US">
              <a:latin typeface="Calibri"/>
              <a:cs typeface="Calibri"/>
            </a:endParaRPr>
          </a:p>
          <a:p>
            <a:pPr marL="81915" lvl="2" indent="0">
              <a:lnSpc>
                <a:spcPct val="79365"/>
              </a:lnSpc>
              <a:buNone/>
            </a:pPr>
            <a:endParaRPr lang="en-US" dirty="0">
              <a:latin typeface="Calibri"/>
              <a:cs typeface="Calibri"/>
            </a:endParaRPr>
          </a:p>
          <a:p>
            <a:pPr marL="81915" lvl="2" indent="0">
              <a:lnSpc>
                <a:spcPct val="79365"/>
              </a:lnSpc>
              <a:buNone/>
            </a:pPr>
            <a:r>
              <a:rPr lang="en-US" b="0" i="1" dirty="0">
                <a:effectLst/>
                <a:latin typeface="Calibri"/>
                <a:cs typeface="Calibri"/>
              </a:rPr>
              <a:t>The majority of emergencies and disasters are local and are handled locally by first responders and emergency managers.</a:t>
            </a:r>
            <a:r>
              <a:rPr lang="en-US" i="1" dirty="0">
                <a:latin typeface="Calibri"/>
                <a:cs typeface="Calibri"/>
              </a:rPr>
              <a:t> </a:t>
            </a:r>
            <a:endParaRPr lang="en-US">
              <a:latin typeface="Calibri"/>
              <a:cs typeface="Calibri"/>
            </a:endParaRPr>
          </a:p>
          <a:p>
            <a:pPr marL="81915" lvl="2" indent="0">
              <a:lnSpc>
                <a:spcPct val="79365"/>
              </a:lnSpc>
              <a:buNone/>
            </a:pPr>
            <a:endParaRPr lang="en-US">
              <a:latin typeface="Calibri"/>
              <a:cs typeface="Calibri"/>
            </a:endParaRPr>
          </a:p>
          <a:p>
            <a:pPr marL="81915" lvl="2" indent="0">
              <a:lnSpc>
                <a:spcPct val="79365"/>
              </a:lnSpc>
              <a:buNone/>
            </a:pPr>
            <a:r>
              <a:rPr lang="en-US" b="0" i="0" dirty="0">
                <a:effectLst/>
                <a:latin typeface="Calibri"/>
                <a:cs typeface="Calibri"/>
              </a:rPr>
              <a:t>The local emergency manager has the responsibility for coordinating all components of the emergency management programs and activities for the community, including:</a:t>
            </a:r>
          </a:p>
          <a:p>
            <a:pPr marL="742950" lvl="1">
              <a:lnSpc>
                <a:spcPct val="79365"/>
              </a:lnSpc>
              <a:spcAft>
                <a:spcPts val="600"/>
              </a:spcAft>
            </a:pPr>
            <a:r>
              <a:rPr lang="en-US" sz="2000" dirty="0">
                <a:latin typeface="Calibri"/>
                <a:cs typeface="Calibri"/>
              </a:rPr>
              <a:t>Managing resources before, during, and after a major emergency or disaster.</a:t>
            </a:r>
          </a:p>
          <a:p>
            <a:pPr marL="742950" lvl="1">
              <a:lnSpc>
                <a:spcPct val="79365"/>
              </a:lnSpc>
              <a:spcAft>
                <a:spcPts val="600"/>
              </a:spcAft>
            </a:pPr>
            <a:r>
              <a:rPr lang="en-US" sz="2000" dirty="0">
                <a:latin typeface="Calibri"/>
                <a:cs typeface="Calibri"/>
              </a:rPr>
              <a:t>Conducting activities related to the key components of emergency management.</a:t>
            </a:r>
          </a:p>
          <a:p>
            <a:pPr marL="742950" lvl="1">
              <a:lnSpc>
                <a:spcPct val="79365"/>
              </a:lnSpc>
              <a:spcAft>
                <a:spcPts val="600"/>
              </a:spcAft>
            </a:pPr>
            <a:r>
              <a:rPr lang="en-US" sz="2000" dirty="0">
                <a:latin typeface="Calibri"/>
                <a:cs typeface="Calibri"/>
              </a:rPr>
              <a:t>Coordinating with all partners in the emergency management process.</a:t>
            </a:r>
          </a:p>
          <a:p>
            <a:pPr marL="767715" lvl="3"/>
            <a:endParaRPr lang="en-US" sz="1600" b="0" i="0">
              <a:effectLst/>
              <a:latin typeface="Calibri"/>
              <a:cs typeface="Calibri"/>
            </a:endParaRPr>
          </a:p>
        </p:txBody>
      </p:sp>
      <p:sp>
        <p:nvSpPr>
          <p:cNvPr id="77" name="Rectangle 76">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Emergency Information Interoperability Frameworks">
            <a:extLst>
              <a:ext uri="{FF2B5EF4-FFF2-40B4-BE49-F238E27FC236}">
                <a16:creationId xmlns:a16="http://schemas.microsoft.com/office/drawing/2014/main" id="{3EC0172C-56A7-7797-358C-DC96461D0A05}"/>
              </a:ext>
            </a:extLst>
          </p:cNvPr>
          <p:cNvPicPr>
            <a:picLocks noChangeAspect="1"/>
          </p:cNvPicPr>
          <p:nvPr/>
        </p:nvPicPr>
        <p:blipFill>
          <a:blip r:embed="rId2"/>
          <a:stretch>
            <a:fillRect/>
          </a:stretch>
        </p:blipFill>
        <p:spPr>
          <a:xfrm>
            <a:off x="7573302" y="1614983"/>
            <a:ext cx="4467473" cy="2460296"/>
          </a:xfrm>
          <a:prstGeom prst="rect">
            <a:avLst/>
          </a:prstGeom>
        </p:spPr>
      </p:pic>
    </p:spTree>
    <p:extLst>
      <p:ext uri="{BB962C8B-B14F-4D97-AF65-F5344CB8AC3E}">
        <p14:creationId xmlns:p14="http://schemas.microsoft.com/office/powerpoint/2010/main" val="571154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8" name="Rectangle 38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Rectangle 38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Rectangle 39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Rectangle 39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6" name="Rectangle 39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CAEE93-8585-46D4-A7EC-F184E317CB2E}"/>
              </a:ext>
            </a:extLst>
          </p:cNvPr>
          <p:cNvSpPr>
            <a:spLocks noGrp="1"/>
          </p:cNvSpPr>
          <p:nvPr>
            <p:ph type="ctrTitle"/>
          </p:nvPr>
        </p:nvSpPr>
        <p:spPr>
          <a:xfrm>
            <a:off x="836042" y="2120501"/>
            <a:ext cx="4230100" cy="2133573"/>
          </a:xfrm>
        </p:spPr>
        <p:txBody>
          <a:bodyPr vert="horz" lIns="91440" tIns="45720" rIns="91440" bIns="45720" rtlCol="0" anchor="b">
            <a:normAutofit/>
          </a:bodyPr>
          <a:lstStyle/>
          <a:p>
            <a:pPr algn="ctr"/>
            <a:r>
              <a:rPr lang="en-US" sz="4000" kern="1200" spc="100">
                <a:solidFill>
                  <a:srgbClr val="FFFFFF"/>
                </a:solidFill>
                <a:latin typeface="+mj-lt"/>
                <a:ea typeface="+mj-ea"/>
                <a:cs typeface="+mj-cs"/>
              </a:rPr>
              <a:t>County Emergency Managers</a:t>
            </a:r>
          </a:p>
        </p:txBody>
      </p:sp>
      <p:sp>
        <p:nvSpPr>
          <p:cNvPr id="3" name="Content Placeholder 2">
            <a:extLst>
              <a:ext uri="{FF2B5EF4-FFF2-40B4-BE49-F238E27FC236}">
                <a16:creationId xmlns:a16="http://schemas.microsoft.com/office/drawing/2014/main" id="{24AFFC60-19C3-4901-93F7-7AAF4C09F8C6}"/>
              </a:ext>
            </a:extLst>
          </p:cNvPr>
          <p:cNvSpPr>
            <a:spLocks noGrp="1"/>
          </p:cNvSpPr>
          <p:nvPr>
            <p:ph type="subTitle" idx="1"/>
          </p:nvPr>
        </p:nvSpPr>
        <p:spPr>
          <a:xfrm>
            <a:off x="5943715" y="852037"/>
            <a:ext cx="5759484" cy="5546047"/>
          </a:xfrm>
        </p:spPr>
        <p:txBody>
          <a:bodyPr vert="horz" lIns="91440" tIns="45720" rIns="91440" bIns="45720" rtlCol="0" anchor="ctr">
            <a:normAutofit/>
          </a:bodyPr>
          <a:lstStyle/>
          <a:p>
            <a:pPr marR="0" indent="-228600">
              <a:lnSpc>
                <a:spcPct val="90000"/>
              </a:lnSpc>
              <a:spcBef>
                <a:spcPts val="0"/>
              </a:spcBef>
              <a:spcAft>
                <a:spcPts val="800"/>
              </a:spcAft>
              <a:buFont typeface="Arial" panose="020B0604020202020204" pitchFamily="34" charset="0"/>
              <a:buChar char="•"/>
            </a:pPr>
            <a:r>
              <a:rPr lang="en-US" sz="1900" b="1" u="sng">
                <a:solidFill>
                  <a:schemeClr val="tx1"/>
                </a:solidFill>
                <a:effectLst/>
              </a:rPr>
              <a:t>The head of emergency management for each county shall:</a:t>
            </a:r>
            <a:endParaRPr lang="en-US" sz="1900">
              <a:solidFill>
                <a:schemeClr val="tx1"/>
              </a:solidFill>
            </a:endParaRPr>
          </a:p>
          <a:p>
            <a:pPr indent="-228600">
              <a:lnSpc>
                <a:spcPct val="90000"/>
              </a:lnSpc>
              <a:spcAft>
                <a:spcPts val="800"/>
              </a:spcAft>
              <a:buFont typeface="Arial" panose="020B0604020202020204" pitchFamily="34" charset="0"/>
              <a:buChar char="•"/>
            </a:pPr>
            <a:endParaRPr lang="en-US" sz="1900">
              <a:solidFill>
                <a:schemeClr val="tx1"/>
              </a:solidFill>
            </a:endParaRPr>
          </a:p>
          <a:p>
            <a:pPr indent="-228600">
              <a:lnSpc>
                <a:spcPct val="90000"/>
              </a:lnSpc>
              <a:spcAft>
                <a:spcPts val="800"/>
              </a:spcAft>
              <a:buFont typeface="Arial" panose="020B0604020202020204" pitchFamily="34" charset="0"/>
              <a:buChar char="•"/>
            </a:pPr>
            <a:r>
              <a:rPr lang="en-US" sz="1900">
                <a:solidFill>
                  <a:schemeClr val="tx1"/>
                </a:solidFill>
              </a:rPr>
              <a:t> </a:t>
            </a:r>
            <a:r>
              <a:rPr lang="en-US" sz="1900">
                <a:solidFill>
                  <a:schemeClr val="tx1"/>
                </a:solidFill>
                <a:effectLst/>
              </a:rPr>
              <a:t>Coordinate and assist in developing city, village, and town emergency management plans within the county</a:t>
            </a:r>
            <a:endParaRPr lang="en-US" sz="1900">
              <a:solidFill>
                <a:schemeClr val="tx1"/>
              </a:solidFill>
            </a:endParaRPr>
          </a:p>
          <a:p>
            <a:pPr marL="0" marR="0" indent="-228600">
              <a:lnSpc>
                <a:spcPct val="90000"/>
              </a:lnSpc>
              <a:spcBef>
                <a:spcPts val="0"/>
              </a:spcBef>
              <a:spcAft>
                <a:spcPts val="800"/>
              </a:spcAft>
              <a:buFont typeface="Arial" panose="020B0604020202020204" pitchFamily="34" charset="0"/>
              <a:buChar char="•"/>
            </a:pPr>
            <a:r>
              <a:rPr lang="en-US" sz="1900">
                <a:solidFill>
                  <a:schemeClr val="tx1"/>
                </a:solidFill>
                <a:effectLst/>
              </a:rPr>
              <a:t>Integrate the State plans with the county plan</a:t>
            </a:r>
          </a:p>
          <a:p>
            <a:pPr marL="0" marR="0" indent="-228600">
              <a:lnSpc>
                <a:spcPct val="90000"/>
              </a:lnSpc>
              <a:spcBef>
                <a:spcPts val="0"/>
              </a:spcBef>
              <a:spcAft>
                <a:spcPts val="800"/>
              </a:spcAft>
              <a:buFont typeface="Arial" panose="020B0604020202020204" pitchFamily="34" charset="0"/>
              <a:buChar char="•"/>
            </a:pPr>
            <a:r>
              <a:rPr lang="en-US" sz="1900">
                <a:solidFill>
                  <a:schemeClr val="tx1"/>
                </a:solidFill>
                <a:effectLst/>
              </a:rPr>
              <a:t>Advise the department of military affairs of all emergency management planning in the county and submit to the adjutant general the reports that he or she requires</a:t>
            </a:r>
          </a:p>
          <a:p>
            <a:pPr marL="0" marR="0" indent="-228600">
              <a:lnSpc>
                <a:spcPct val="90000"/>
              </a:lnSpc>
              <a:spcBef>
                <a:spcPts val="0"/>
              </a:spcBef>
              <a:spcAft>
                <a:spcPts val="800"/>
              </a:spcAft>
              <a:buFont typeface="Arial" panose="020B0604020202020204" pitchFamily="34" charset="0"/>
              <a:buChar char="•"/>
            </a:pPr>
            <a:r>
              <a:rPr lang="en-US" sz="1900">
                <a:solidFill>
                  <a:schemeClr val="tx1"/>
                </a:solidFill>
                <a:effectLst/>
              </a:rPr>
              <a:t>Direct and coordinate emergency management activities throughout the county during a state of emergency</a:t>
            </a:r>
          </a:p>
          <a:p>
            <a:pPr marL="0" marR="0" indent="-228600">
              <a:lnSpc>
                <a:spcPct val="90000"/>
              </a:lnSpc>
              <a:spcBef>
                <a:spcPts val="0"/>
              </a:spcBef>
              <a:spcAft>
                <a:spcPts val="800"/>
              </a:spcAft>
              <a:buFont typeface="Arial" panose="020B0604020202020204" pitchFamily="34" charset="0"/>
              <a:buChar char="•"/>
            </a:pPr>
            <a:r>
              <a:rPr lang="en-US" sz="1900">
                <a:solidFill>
                  <a:schemeClr val="tx1"/>
                </a:solidFill>
                <a:effectLst/>
              </a:rPr>
              <a:t>Direct county-wide emergency management training programs and exercises.</a:t>
            </a:r>
          </a:p>
          <a:p>
            <a:pPr marL="0" marR="0" indent="-228600">
              <a:lnSpc>
                <a:spcPct val="90000"/>
              </a:lnSpc>
              <a:spcBef>
                <a:spcPts val="0"/>
              </a:spcBef>
              <a:spcAft>
                <a:spcPts val="800"/>
              </a:spcAft>
              <a:buFont typeface="Arial" panose="020B0604020202020204" pitchFamily="34" charset="0"/>
              <a:buChar char="•"/>
            </a:pPr>
            <a:endParaRPr lang="en-US" sz="1900">
              <a:solidFill>
                <a:schemeClr val="tx1"/>
              </a:solidFill>
              <a:effectLst/>
            </a:endParaRPr>
          </a:p>
        </p:txBody>
      </p:sp>
    </p:spTree>
    <p:extLst>
      <p:ext uri="{BB962C8B-B14F-4D97-AF65-F5344CB8AC3E}">
        <p14:creationId xmlns:p14="http://schemas.microsoft.com/office/powerpoint/2010/main" val="3242998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0" name="Rectangle 389">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Rectangle 391">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Rectangle 393">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Rectangle 395">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Rectangle 397">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CAEE93-8585-46D4-A7EC-F184E317CB2E}"/>
              </a:ext>
            </a:extLst>
          </p:cNvPr>
          <p:cNvSpPr>
            <a:spLocks noGrp="1"/>
          </p:cNvSpPr>
          <p:nvPr>
            <p:ph type="ctrTitle"/>
          </p:nvPr>
        </p:nvSpPr>
        <p:spPr>
          <a:xfrm>
            <a:off x="749231" y="2091564"/>
            <a:ext cx="4230100" cy="2191447"/>
          </a:xfrm>
        </p:spPr>
        <p:txBody>
          <a:bodyPr vert="horz" lIns="91440" tIns="45720" rIns="91440" bIns="45720" rtlCol="0" anchor="b">
            <a:normAutofit/>
          </a:bodyPr>
          <a:lstStyle/>
          <a:p>
            <a:pPr algn="ctr"/>
            <a:r>
              <a:rPr lang="en-US" sz="4000" kern="1200" spc="100">
                <a:solidFill>
                  <a:srgbClr val="FFFFFF"/>
                </a:solidFill>
                <a:latin typeface="+mj-lt"/>
                <a:ea typeface="+mj-ea"/>
                <a:cs typeface="+mj-cs"/>
              </a:rPr>
              <a:t>County Emergency Managers</a:t>
            </a:r>
          </a:p>
        </p:txBody>
      </p:sp>
      <p:sp>
        <p:nvSpPr>
          <p:cNvPr id="3" name="Content Placeholder 2">
            <a:extLst>
              <a:ext uri="{FF2B5EF4-FFF2-40B4-BE49-F238E27FC236}">
                <a16:creationId xmlns:a16="http://schemas.microsoft.com/office/drawing/2014/main" id="{24AFFC60-19C3-4901-93F7-7AAF4C09F8C6}"/>
              </a:ext>
            </a:extLst>
          </p:cNvPr>
          <p:cNvSpPr>
            <a:spLocks noGrp="1"/>
          </p:cNvSpPr>
          <p:nvPr>
            <p:ph type="subTitle" idx="1"/>
          </p:nvPr>
        </p:nvSpPr>
        <p:spPr>
          <a:xfrm>
            <a:off x="5818323" y="736290"/>
            <a:ext cx="6116370" cy="5835413"/>
          </a:xfrm>
        </p:spPr>
        <p:txBody>
          <a:bodyPr vert="horz" lIns="91440" tIns="45720" rIns="91440" bIns="45720" rtlCol="0" anchor="ctr">
            <a:normAutofit lnSpcReduction="10000"/>
          </a:bodyPr>
          <a:lstStyle/>
          <a:p>
            <a:pPr marR="0">
              <a:lnSpc>
                <a:spcPct val="90000"/>
              </a:lnSpc>
              <a:spcBef>
                <a:spcPts val="0"/>
              </a:spcBef>
              <a:spcAft>
                <a:spcPts val="800"/>
              </a:spcAft>
            </a:pPr>
            <a:r>
              <a:rPr lang="en-US" sz="1600" b="1" u="sng" dirty="0">
                <a:solidFill>
                  <a:schemeClr val="tx1"/>
                </a:solidFill>
                <a:effectLst/>
              </a:rPr>
              <a:t>The head of emergency management for each county shall:</a:t>
            </a:r>
            <a:endParaRPr lang="en-US" dirty="0"/>
          </a:p>
          <a:p>
            <a:pPr indent="-228600">
              <a:lnSpc>
                <a:spcPct val="90000"/>
              </a:lnSpc>
              <a:spcAft>
                <a:spcPts val="800"/>
              </a:spcAft>
              <a:buFont typeface="Arial" panose="020B0604020202020204" pitchFamily="34" charset="0"/>
              <a:buChar char="•"/>
            </a:pPr>
            <a:endParaRPr lang="en-US" sz="1600" dirty="0">
              <a:solidFill>
                <a:schemeClr val="tx1"/>
              </a:solidFill>
            </a:endParaRPr>
          </a:p>
          <a:p>
            <a:pPr marL="0" marR="0" indent="-228600">
              <a:lnSpc>
                <a:spcPct val="90000"/>
              </a:lnSpc>
              <a:spcBef>
                <a:spcPts val="0"/>
              </a:spcBef>
              <a:spcAft>
                <a:spcPts val="800"/>
              </a:spcAft>
              <a:buFont typeface="Arial" panose="020B0604020202020204" pitchFamily="34" charset="0"/>
              <a:buChar char="•"/>
            </a:pPr>
            <a:r>
              <a:rPr lang="en-US" sz="1600" dirty="0">
                <a:solidFill>
                  <a:schemeClr val="tx1"/>
                </a:solidFill>
                <a:effectLst/>
              </a:rPr>
              <a:t>Coordinate with government representatives to create strategies for catastrophes like natural disasters or hazards to public health.</a:t>
            </a:r>
            <a:endParaRPr lang="en-US" dirty="0">
              <a:solidFill>
                <a:schemeClr val="tx1"/>
              </a:solidFill>
            </a:endParaRPr>
          </a:p>
          <a:p>
            <a:pPr marL="0" marR="0" indent="-228600">
              <a:lnSpc>
                <a:spcPct val="90000"/>
              </a:lnSpc>
              <a:spcBef>
                <a:spcPts val="0"/>
              </a:spcBef>
              <a:spcAft>
                <a:spcPts val="800"/>
              </a:spcAft>
              <a:buFont typeface="Arial" panose="020B0604020202020204" pitchFamily="34" charset="0"/>
              <a:buChar char="•"/>
            </a:pPr>
            <a:r>
              <a:rPr lang="en-US" sz="1600" dirty="0">
                <a:solidFill>
                  <a:schemeClr val="tx1"/>
                </a:solidFill>
                <a:effectLst/>
              </a:rPr>
              <a:t>Examine and revise emergency plans and procedures to make sure they comply with the most recent rules and regulations.</a:t>
            </a:r>
          </a:p>
          <a:p>
            <a:pPr marL="0" marR="0" indent="-228600">
              <a:lnSpc>
                <a:spcPct val="90000"/>
              </a:lnSpc>
              <a:spcBef>
                <a:spcPts val="0"/>
              </a:spcBef>
              <a:spcAft>
                <a:spcPts val="800"/>
              </a:spcAft>
              <a:buFont typeface="Arial" panose="020B0604020202020204" pitchFamily="34" charset="0"/>
              <a:buChar char="•"/>
            </a:pPr>
            <a:r>
              <a:rPr lang="en-US" sz="1600" dirty="0">
                <a:solidFill>
                  <a:schemeClr val="tx1"/>
                </a:solidFill>
                <a:effectLst/>
              </a:rPr>
              <a:t>Develop relationships with emergency response agencies to facilitate inter-agency operations in emergencies.</a:t>
            </a:r>
          </a:p>
          <a:p>
            <a:pPr marL="0" marR="0" indent="-228600">
              <a:lnSpc>
                <a:spcPct val="90000"/>
              </a:lnSpc>
              <a:spcBef>
                <a:spcPts val="0"/>
              </a:spcBef>
              <a:spcAft>
                <a:spcPts val="800"/>
              </a:spcAft>
              <a:buFont typeface="Arial" panose="020B0604020202020204" pitchFamily="34" charset="0"/>
              <a:buChar char="•"/>
            </a:pPr>
            <a:r>
              <a:rPr lang="en-US" sz="1600" dirty="0">
                <a:solidFill>
                  <a:schemeClr val="tx1"/>
                </a:solidFill>
                <a:effectLst/>
              </a:rPr>
              <a:t>Design, take decisions, manage and run each stage of emergency management.</a:t>
            </a:r>
          </a:p>
          <a:p>
            <a:pPr marL="0" marR="0" indent="-228600">
              <a:lnSpc>
                <a:spcPct val="90000"/>
              </a:lnSpc>
              <a:spcBef>
                <a:spcPts val="0"/>
              </a:spcBef>
              <a:spcAft>
                <a:spcPts val="800"/>
              </a:spcAft>
              <a:buFont typeface="Arial" panose="020B0604020202020204" pitchFamily="34" charset="0"/>
              <a:buChar char="•"/>
            </a:pPr>
            <a:r>
              <a:rPr lang="en-US" sz="1600" dirty="0">
                <a:solidFill>
                  <a:schemeClr val="tx1"/>
                </a:solidFill>
                <a:effectLst/>
              </a:rPr>
              <a:t>Be responsible for emergency communication and coordination with other agencies, groups and government agencies.</a:t>
            </a:r>
          </a:p>
          <a:p>
            <a:pPr>
              <a:lnSpc>
                <a:spcPct val="90000"/>
              </a:lnSpc>
              <a:spcAft>
                <a:spcPts val="800"/>
              </a:spcAft>
            </a:pPr>
            <a:endParaRPr lang="en-US" sz="1600" dirty="0">
              <a:solidFill>
                <a:schemeClr val="tx1"/>
              </a:solidFill>
            </a:endParaRPr>
          </a:p>
          <a:p>
            <a:pPr marR="0">
              <a:lnSpc>
                <a:spcPct val="90000"/>
              </a:lnSpc>
              <a:spcBef>
                <a:spcPts val="0"/>
              </a:spcBef>
              <a:spcAft>
                <a:spcPts val="800"/>
              </a:spcAft>
            </a:pPr>
            <a:r>
              <a:rPr lang="en-US" sz="1600" b="1" u="sng" dirty="0">
                <a:solidFill>
                  <a:schemeClr val="tx1"/>
                </a:solidFill>
                <a:effectLst/>
              </a:rPr>
              <a:t>Powers during an emergency-</a:t>
            </a:r>
            <a:endParaRPr lang="en-US" sz="1600" dirty="0">
              <a:solidFill>
                <a:schemeClr val="tx1"/>
              </a:solidFill>
            </a:endParaRPr>
          </a:p>
          <a:p>
            <a:pPr marL="0" marR="0" algn="just">
              <a:lnSpc>
                <a:spcPct val="90000"/>
              </a:lnSpc>
              <a:spcBef>
                <a:spcPts val="0"/>
              </a:spcBef>
              <a:spcAft>
                <a:spcPts val="800"/>
              </a:spcAft>
            </a:pPr>
            <a:r>
              <a:rPr lang="en-US" sz="1600" dirty="0">
                <a:solidFill>
                  <a:schemeClr val="tx1"/>
                </a:solidFill>
                <a:effectLst/>
              </a:rPr>
              <a:t>During a state of emergency declared by the governor, the head of emergency management for each local unit of government, on behalf of his or her respective local unit of government, may contract with any person to provide equipment and services on a cost basis to be used to respond to a disaster, or the imminent threat of a disaster.</a:t>
            </a:r>
            <a:endParaRPr lang="en-US" dirty="0">
              <a:solidFill>
                <a:schemeClr val="tx1"/>
              </a:solidFill>
            </a:endParaRPr>
          </a:p>
          <a:p>
            <a:pPr marL="0" marR="0" indent="-228600">
              <a:lnSpc>
                <a:spcPct val="90000"/>
              </a:lnSpc>
              <a:spcBef>
                <a:spcPts val="0"/>
              </a:spcBef>
              <a:spcAft>
                <a:spcPts val="800"/>
              </a:spcAft>
              <a:buFont typeface="Arial" panose="020B0604020202020204" pitchFamily="34" charset="0"/>
              <a:buChar char="•"/>
            </a:pPr>
            <a:endParaRPr lang="en-US" sz="1600" dirty="0">
              <a:solidFill>
                <a:schemeClr val="tx1"/>
              </a:solidFill>
            </a:endParaRPr>
          </a:p>
          <a:p>
            <a:pPr marL="0" marR="0" indent="-228600">
              <a:lnSpc>
                <a:spcPct val="90000"/>
              </a:lnSpc>
              <a:spcBef>
                <a:spcPts val="0"/>
              </a:spcBef>
              <a:spcAft>
                <a:spcPts val="800"/>
              </a:spcAft>
              <a:buFont typeface="Arial" panose="020B0604020202020204" pitchFamily="34" charset="0"/>
              <a:buChar char="•"/>
            </a:pPr>
            <a:endParaRPr lang="en-US" sz="1600" dirty="0">
              <a:solidFill>
                <a:schemeClr val="tx1"/>
              </a:solidFill>
              <a:effectLst/>
            </a:endParaRPr>
          </a:p>
          <a:p>
            <a:pPr marL="0" marR="0" indent="-228600">
              <a:lnSpc>
                <a:spcPct val="90000"/>
              </a:lnSpc>
              <a:spcBef>
                <a:spcPts val="0"/>
              </a:spcBef>
              <a:spcAft>
                <a:spcPts val="800"/>
              </a:spcAft>
              <a:buFont typeface="Arial" panose="020B0604020202020204" pitchFamily="34" charset="0"/>
              <a:buChar char="•"/>
            </a:pPr>
            <a:endParaRPr lang="en-US" sz="1600" dirty="0">
              <a:solidFill>
                <a:schemeClr val="tx1"/>
              </a:solidFill>
              <a:effectLst/>
            </a:endParaRPr>
          </a:p>
        </p:txBody>
      </p:sp>
    </p:spTree>
    <p:extLst>
      <p:ext uri="{BB962C8B-B14F-4D97-AF65-F5344CB8AC3E}">
        <p14:creationId xmlns:p14="http://schemas.microsoft.com/office/powerpoint/2010/main" val="2676987054"/>
      </p:ext>
    </p:extLst>
  </p:cSld>
  <p:clrMapOvr>
    <a:masterClrMapping/>
  </p:clrMapOvr>
</p:sld>
</file>

<file path=ppt/theme/theme1.xml><?xml version="1.0" encoding="utf-8"?>
<a:theme xmlns:a="http://schemas.openxmlformats.org/drawingml/2006/main" name="Office Theme">
  <a:themeElements>
    <a:clrScheme name="Custom 23">
      <a:dk1>
        <a:sysClr val="windowText" lastClr="000000"/>
      </a:dk1>
      <a:lt1>
        <a:sysClr val="window" lastClr="FFFFFF"/>
      </a:lt1>
      <a:dk2>
        <a:srgbClr val="44546A"/>
      </a:dk2>
      <a:lt2>
        <a:srgbClr val="E7E6E6"/>
      </a:lt2>
      <a:accent1>
        <a:srgbClr val="58696B"/>
      </a:accent1>
      <a:accent2>
        <a:srgbClr val="95B8BF"/>
      </a:accent2>
      <a:accent3>
        <a:srgbClr val="BFD4D9"/>
      </a:accent3>
      <a:accent4>
        <a:srgbClr val="5B4839"/>
      </a:accent4>
      <a:accent5>
        <a:srgbClr val="C3A398"/>
      </a:accent5>
      <a:accent6>
        <a:srgbClr val="CA553E"/>
      </a:accent6>
      <a:hlink>
        <a:srgbClr val="0563C1"/>
      </a:hlink>
      <a:folHlink>
        <a:srgbClr val="954F72"/>
      </a:folHlink>
    </a:clrScheme>
    <a:fontScheme name="Custom 30">
      <a:majorFont>
        <a:latin typeface="Tisa Offc Serif Pro"/>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5">
              <a:lumMod val="20000"/>
              <a:lumOff val="8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odern Conference PPT_TM78544816_Win32_JC_v2.potx" id="{35CB27CA-E61E-4531-88B2-D5572B8A3A01}" vid="{854ED03E-8373-4C81-B2CB-0118884FF5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9B3369-3F0F-499C-9EE7-8EC46B6E8A79}">
  <ds:schemaRefs>
    <ds:schemaRef ds:uri="http://purl.org/dc/terms/"/>
    <ds:schemaRef ds:uri="http://schemas.microsoft.com/office/infopath/2007/PartnerControls"/>
    <ds:schemaRef ds:uri="16c05727-aa75-4e4a-9b5f-8a80a1165891"/>
    <ds:schemaRef ds:uri="http://schemas.microsoft.com/office/2006/documentManagement/types"/>
    <ds:schemaRef ds:uri="http://purl.org/dc/elements/1.1/"/>
    <ds:schemaRef ds:uri="http://schemas.microsoft.com/office/2006/metadata/properties"/>
    <ds:schemaRef ds:uri="230e9df3-be65-4c73-a93b-d1236ebd677e"/>
    <ds:schemaRef ds:uri="http://schemas.microsoft.com/sharepoint/v3"/>
    <ds:schemaRef ds:uri="http://schemas.openxmlformats.org/package/2006/metadata/core-properties"/>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11DE3569-F02A-48B1-8F6E-F11E8BF8707C}">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AC34B31-7353-4357-814E-0E5916A110F2}">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{6A50C24A-379D-40E0-AD50-A5A72EA74A08}tf78544816_win32</Template>
  <TotalTime>1627</TotalTime>
  <Words>1195</Words>
  <Application>Microsoft Office PowerPoint</Application>
  <PresentationFormat>Widescreen</PresentationFormat>
  <Paragraphs>119</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Univers Light</vt:lpstr>
      <vt:lpstr>Univers LT Std 45 Light</vt:lpstr>
      <vt:lpstr>Office Theme</vt:lpstr>
      <vt:lpstr>Emergency Management</vt:lpstr>
      <vt:lpstr>The Disaster Cycle</vt:lpstr>
      <vt:lpstr>Four Phases Continued…</vt:lpstr>
      <vt:lpstr>What is a hazard?​</vt:lpstr>
      <vt:lpstr>Whole Community Preparedness​</vt:lpstr>
      <vt:lpstr>Types of Emergency Managers</vt:lpstr>
      <vt:lpstr>PowerPoint Presentation</vt:lpstr>
      <vt:lpstr>County Emergency Managers</vt:lpstr>
      <vt:lpstr>County Emergency Managers</vt:lpstr>
      <vt:lpstr>State Emergency Management </vt:lpstr>
      <vt:lpstr>La Crosse County- Emergency Plans</vt:lpstr>
      <vt:lpstr>     </vt:lpstr>
      <vt:lpstr>  Emergency Operations Center (EOC)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Management</dc:title>
  <dc:creator>Seth Wilson</dc:creator>
  <cp:lastModifiedBy>Seth Wilson</cp:lastModifiedBy>
  <cp:revision>123</cp:revision>
  <cp:lastPrinted>2024-06-12T18:24:40Z</cp:lastPrinted>
  <dcterms:created xsi:type="dcterms:W3CDTF">2024-01-29T16:35:33Z</dcterms:created>
  <dcterms:modified xsi:type="dcterms:W3CDTF">2024-09-18T19:38:31Z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