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5" r:id="rId2"/>
    <p:sldId id="281" r:id="rId3"/>
    <p:sldId id="282" r:id="rId4"/>
    <p:sldId id="283" r:id="rId5"/>
    <p:sldId id="285" r:id="rId6"/>
    <p:sldId id="284" r:id="rId7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9E6C77-E933-4BCE-85C6-3CC4E5D73ABD}" v="4" dt="2024-10-01T21:21:04.0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41" autoAdjust="0"/>
  </p:normalViewPr>
  <p:slideViewPr>
    <p:cSldViewPr snapToGrid="0">
      <p:cViewPr varScale="1">
        <p:scale>
          <a:sx n="60" d="100"/>
          <a:sy n="60" d="100"/>
        </p:scale>
        <p:origin x="7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tti Brown" userId="57df774b-4500-4aba-8f68-3985117c3374" providerId="ADAL" clId="{459E6C77-E933-4BCE-85C6-3CC4E5D73ABD}"/>
    <pc:docChg chg="custSel addSld delSld modSld sldOrd">
      <pc:chgData name="Hetti Brown" userId="57df774b-4500-4aba-8f68-3985117c3374" providerId="ADAL" clId="{459E6C77-E933-4BCE-85C6-3CC4E5D73ABD}" dt="2024-10-02T20:41:26.397" v="3523" actId="20577"/>
      <pc:docMkLst>
        <pc:docMk/>
      </pc:docMkLst>
      <pc:sldChg chg="modSp mod">
        <pc:chgData name="Hetti Brown" userId="57df774b-4500-4aba-8f68-3985117c3374" providerId="ADAL" clId="{459E6C77-E933-4BCE-85C6-3CC4E5D73ABD}" dt="2024-10-01T15:41:01.961" v="14" actId="20577"/>
        <pc:sldMkLst>
          <pc:docMk/>
          <pc:sldMk cId="2006411745" sldId="265"/>
        </pc:sldMkLst>
        <pc:spChg chg="mod">
          <ac:chgData name="Hetti Brown" userId="57df774b-4500-4aba-8f68-3985117c3374" providerId="ADAL" clId="{459E6C77-E933-4BCE-85C6-3CC4E5D73ABD}" dt="2024-10-01T15:41:01.961" v="14" actId="20577"/>
          <ac:spMkLst>
            <pc:docMk/>
            <pc:sldMk cId="2006411745" sldId="265"/>
            <ac:spMk id="3" creationId="{00000000-0000-0000-0000-000000000000}"/>
          </ac:spMkLst>
        </pc:spChg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459455296" sldId="266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766666310" sldId="271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947734373" sldId="277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919159868" sldId="278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747275611" sldId="279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26051666" sldId="280"/>
        </pc:sldMkLst>
      </pc:sldChg>
      <pc:sldChg chg="addSp delSp modSp mod ord">
        <pc:chgData name="Hetti Brown" userId="57df774b-4500-4aba-8f68-3985117c3374" providerId="ADAL" clId="{459E6C77-E933-4BCE-85C6-3CC4E5D73ABD}" dt="2024-10-01T15:53:50.102" v="984" actId="20577"/>
        <pc:sldMkLst>
          <pc:docMk/>
          <pc:sldMk cId="2841037568" sldId="281"/>
        </pc:sldMkLst>
        <pc:spChg chg="add mod">
          <ac:chgData name="Hetti Brown" userId="57df774b-4500-4aba-8f68-3985117c3374" providerId="ADAL" clId="{459E6C77-E933-4BCE-85C6-3CC4E5D73ABD}" dt="2024-10-01T15:53:50.102" v="984" actId="20577"/>
          <ac:spMkLst>
            <pc:docMk/>
            <pc:sldMk cId="2841037568" sldId="281"/>
            <ac:spMk id="2" creationId="{53A67B33-4724-E3A6-52A8-ED457C04B83D}"/>
          </ac:spMkLst>
        </pc:spChg>
        <pc:spChg chg="mod">
          <ac:chgData name="Hetti Brown" userId="57df774b-4500-4aba-8f68-3985117c3374" providerId="ADAL" clId="{459E6C77-E933-4BCE-85C6-3CC4E5D73ABD}" dt="2024-10-01T15:52:05.704" v="907" actId="20577"/>
          <ac:spMkLst>
            <pc:docMk/>
            <pc:sldMk cId="2841037568" sldId="281"/>
            <ac:spMk id="12" creationId="{00000000-0000-0000-0000-000000000000}"/>
          </ac:spMkLst>
        </pc:spChg>
        <pc:spChg chg="del mod">
          <ac:chgData name="Hetti Brown" userId="57df774b-4500-4aba-8f68-3985117c3374" providerId="ADAL" clId="{459E6C77-E933-4BCE-85C6-3CC4E5D73ABD}" dt="2024-10-01T15:42:18.013" v="46" actId="478"/>
          <ac:spMkLst>
            <pc:docMk/>
            <pc:sldMk cId="2841037568" sldId="281"/>
            <ac:spMk id="13" creationId="{00000000-0000-0000-0000-000000000000}"/>
          </ac:spMkLst>
        </pc:spChg>
        <pc:spChg chg="del">
          <ac:chgData name="Hetti Brown" userId="57df774b-4500-4aba-8f68-3985117c3374" providerId="ADAL" clId="{459E6C77-E933-4BCE-85C6-3CC4E5D73ABD}" dt="2024-10-01T15:42:07.370" v="43" actId="478"/>
          <ac:spMkLst>
            <pc:docMk/>
            <pc:sldMk cId="2841037568" sldId="281"/>
            <ac:spMk id="14" creationId="{00000000-0000-0000-0000-000000000000}"/>
          </ac:spMkLst>
        </pc:spChg>
        <pc:spChg chg="del">
          <ac:chgData name="Hetti Brown" userId="57df774b-4500-4aba-8f68-3985117c3374" providerId="ADAL" clId="{459E6C77-E933-4BCE-85C6-3CC4E5D73ABD}" dt="2024-10-01T15:42:11.127" v="44" actId="478"/>
          <ac:spMkLst>
            <pc:docMk/>
            <pc:sldMk cId="2841037568" sldId="281"/>
            <ac:spMk id="15" creationId="{00000000-0000-0000-0000-000000000000}"/>
          </ac:spMkLst>
        </pc:spChg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1776854914" sldId="282"/>
        </pc:sldMkLst>
      </pc:sldChg>
      <pc:sldChg chg="delSp modSp new mod">
        <pc:chgData name="Hetti Brown" userId="57df774b-4500-4aba-8f68-3985117c3374" providerId="ADAL" clId="{459E6C77-E933-4BCE-85C6-3CC4E5D73ABD}" dt="2024-10-02T20:41:26.397" v="3523" actId="20577"/>
        <pc:sldMkLst>
          <pc:docMk/>
          <pc:sldMk cId="1825658034" sldId="282"/>
        </pc:sldMkLst>
        <pc:spChg chg="mod">
          <ac:chgData name="Hetti Brown" userId="57df774b-4500-4aba-8f68-3985117c3374" providerId="ADAL" clId="{459E6C77-E933-4BCE-85C6-3CC4E5D73ABD}" dt="2024-10-01T19:54:20.433" v="1010" actId="20577"/>
          <ac:spMkLst>
            <pc:docMk/>
            <pc:sldMk cId="1825658034" sldId="282"/>
            <ac:spMk id="2" creationId="{81F916D7-D25D-70D7-5412-ED6673F757F0}"/>
          </ac:spMkLst>
        </pc:spChg>
        <pc:spChg chg="mod">
          <ac:chgData name="Hetti Brown" userId="57df774b-4500-4aba-8f68-3985117c3374" providerId="ADAL" clId="{459E6C77-E933-4BCE-85C6-3CC4E5D73ABD}" dt="2024-10-02T20:41:26.397" v="3523" actId="20577"/>
          <ac:spMkLst>
            <pc:docMk/>
            <pc:sldMk cId="1825658034" sldId="282"/>
            <ac:spMk id="3" creationId="{C14CF215-F8F9-3BFB-6613-44666A242F1D}"/>
          </ac:spMkLst>
        </pc:spChg>
        <pc:spChg chg="del">
          <ac:chgData name="Hetti Brown" userId="57df774b-4500-4aba-8f68-3985117c3374" providerId="ADAL" clId="{459E6C77-E933-4BCE-85C6-3CC4E5D73ABD}" dt="2024-10-01T19:54:14.448" v="987" actId="478"/>
          <ac:spMkLst>
            <pc:docMk/>
            <pc:sldMk cId="1825658034" sldId="282"/>
            <ac:spMk id="4" creationId="{132929E6-D2FE-282B-8040-8E83E82FA19C}"/>
          </ac:spMkLst>
        </pc:spChg>
      </pc:sldChg>
      <pc:sldChg chg="modSp add mod">
        <pc:chgData name="Hetti Brown" userId="57df774b-4500-4aba-8f68-3985117c3374" providerId="ADAL" clId="{459E6C77-E933-4BCE-85C6-3CC4E5D73ABD}" dt="2024-10-02T20:22:39.700" v="2622" actId="20577"/>
        <pc:sldMkLst>
          <pc:docMk/>
          <pc:sldMk cId="1629679267" sldId="283"/>
        </pc:sldMkLst>
        <pc:spChg chg="mod">
          <ac:chgData name="Hetti Brown" userId="57df774b-4500-4aba-8f68-3985117c3374" providerId="ADAL" clId="{459E6C77-E933-4BCE-85C6-3CC4E5D73ABD}" dt="2024-10-02T20:22:39.700" v="2622" actId="20577"/>
          <ac:spMkLst>
            <pc:docMk/>
            <pc:sldMk cId="1629679267" sldId="283"/>
            <ac:spMk id="3" creationId="{C14CF215-F8F9-3BFB-6613-44666A242F1D}"/>
          </ac:spMkLst>
        </pc:spChg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2460836081" sldId="283"/>
        </pc:sldMkLst>
      </pc:sldChg>
      <pc:sldChg chg="del">
        <pc:chgData name="Hetti Brown" userId="57df774b-4500-4aba-8f68-3985117c3374" providerId="ADAL" clId="{459E6C77-E933-4BCE-85C6-3CC4E5D73ABD}" dt="2024-10-01T15:54:39.583" v="985" actId="2696"/>
        <pc:sldMkLst>
          <pc:docMk/>
          <pc:sldMk cId="285531121" sldId="284"/>
        </pc:sldMkLst>
      </pc:sldChg>
      <pc:sldChg chg="delSp modSp mod">
        <pc:chgData name="Hetti Brown" userId="57df774b-4500-4aba-8f68-3985117c3374" providerId="ADAL" clId="{459E6C77-E933-4BCE-85C6-3CC4E5D73ABD}" dt="2024-10-01T21:22:46.765" v="2419" actId="20577"/>
        <pc:sldMkLst>
          <pc:docMk/>
          <pc:sldMk cId="758070670" sldId="284"/>
        </pc:sldMkLst>
        <pc:spChg chg="del">
          <ac:chgData name="Hetti Brown" userId="57df774b-4500-4aba-8f68-3985117c3374" providerId="ADAL" clId="{459E6C77-E933-4BCE-85C6-3CC4E5D73ABD}" dt="2024-10-01T21:21:45.317" v="2315" actId="478"/>
          <ac:spMkLst>
            <pc:docMk/>
            <pc:sldMk cId="758070670" sldId="284"/>
            <ac:spMk id="2" creationId="{53A67B33-4724-E3A6-52A8-ED457C04B83D}"/>
          </ac:spMkLst>
        </pc:spChg>
        <pc:spChg chg="mod">
          <ac:chgData name="Hetti Brown" userId="57df774b-4500-4aba-8f68-3985117c3374" providerId="ADAL" clId="{459E6C77-E933-4BCE-85C6-3CC4E5D73ABD}" dt="2024-10-01T21:22:46.765" v="2419" actId="20577"/>
          <ac:spMkLst>
            <pc:docMk/>
            <pc:sldMk cId="758070670" sldId="284"/>
            <ac:spMk id="12" creationId="{00000000-0000-0000-0000-000000000000}"/>
          </ac:spMkLst>
        </pc:spChg>
      </pc:sldChg>
      <pc:sldChg chg="del">
        <pc:chgData name="Hetti Brown" userId="57df774b-4500-4aba-8f68-3985117c3374" providerId="ADAL" clId="{459E6C77-E933-4BCE-85C6-3CC4E5D73ABD}" dt="2024-10-01T21:21:01.975" v="2264"/>
        <pc:sldMkLst>
          <pc:docMk/>
          <pc:sldMk cId="3217214837" sldId="284"/>
        </pc:sldMkLst>
      </pc:sldChg>
      <pc:sldChg chg="modSp add mod modNotesTx">
        <pc:chgData name="Hetti Brown" userId="57df774b-4500-4aba-8f68-3985117c3374" providerId="ADAL" clId="{459E6C77-E933-4BCE-85C6-3CC4E5D73ABD}" dt="2024-10-02T20:35:22.395" v="3518" actId="20577"/>
        <pc:sldMkLst>
          <pc:docMk/>
          <pc:sldMk cId="262268713" sldId="285"/>
        </pc:sldMkLst>
        <pc:spChg chg="mod">
          <ac:chgData name="Hetti Brown" userId="57df774b-4500-4aba-8f68-3985117c3374" providerId="ADAL" clId="{459E6C77-E933-4BCE-85C6-3CC4E5D73ABD}" dt="2024-10-02T20:29:30.547" v="2967" actId="1076"/>
          <ac:spMkLst>
            <pc:docMk/>
            <pc:sldMk cId="262268713" sldId="285"/>
            <ac:spMk id="2" creationId="{81F916D7-D25D-70D7-5412-ED6673F757F0}"/>
          </ac:spMkLst>
        </pc:spChg>
        <pc:spChg chg="mod">
          <ac:chgData name="Hetti Brown" userId="57df774b-4500-4aba-8f68-3985117c3374" providerId="ADAL" clId="{459E6C77-E933-4BCE-85C6-3CC4E5D73ABD}" dt="2024-10-02T20:31:02.980" v="3059" actId="20577"/>
          <ac:spMkLst>
            <pc:docMk/>
            <pc:sldMk cId="262268713" sldId="285"/>
            <ac:spMk id="3" creationId="{C14CF215-F8F9-3BFB-6613-44666A242F1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3E0FE63-A493-4A72-A168-74F5E6BB1531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F9A026-9569-46A8-BD2A-69DB37C038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30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83E72DF-786F-4CB4-A9CD-A8283F2523DE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0F39ED-FD95-4597-8242-FB25B43942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703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714E-75D6-4B36-A415-2DD018ED89C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800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7D714E-75D6-4B36-A415-2DD018ED89C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36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Safe Harbor – protects minors who cannot consent to having sex from being charged with prostitution</a:t>
            </a:r>
          </a:p>
          <a:p>
            <a:r>
              <a:rPr lang="en-US" dirty="0"/>
              <a:t>Parental consent – Allows providers more time to gain parental consent to serve runaway and homeless youth (72 hours vs. 12 hours), preventing many from being released from service.</a:t>
            </a:r>
          </a:p>
          <a:p>
            <a:r>
              <a:rPr lang="en-US" dirty="0"/>
              <a:t>Healthcare – allows providers to treat unaccompanied youth without parental or </a:t>
            </a:r>
            <a:r>
              <a:rPr lang="en-US"/>
              <a:t>guardian consent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0F39ED-FD95-4597-8242-FB25B43942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6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B7D714E-75D6-4B36-A415-2DD018ED89C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1416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481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9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680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3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610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83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87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43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6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50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46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57CF4-683B-45B8-9788-AFA09E784A5F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A48B4-932A-401A-8E45-EE7B208D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8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38300" y="457200"/>
            <a:ext cx="8610600" cy="571500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tx1"/>
                </a:solidFill>
              </a:rPr>
              <a:t>La Crosse Area</a:t>
            </a:r>
          </a:p>
          <a:p>
            <a:r>
              <a:rPr lang="en-US" sz="4800" b="1" dirty="0">
                <a:solidFill>
                  <a:schemeClr val="tx1"/>
                </a:solidFill>
              </a:rPr>
              <a:t>Family Policy Board</a:t>
            </a:r>
          </a:p>
          <a:p>
            <a:r>
              <a:rPr lang="en-US" sz="2000" i="1" dirty="0">
                <a:solidFill>
                  <a:schemeClr val="tx1"/>
                </a:solidFill>
              </a:rPr>
              <a:t>“Systems and providers aligned for better outcomes”</a:t>
            </a:r>
          </a:p>
          <a:p>
            <a:endParaRPr lang="en-US" sz="4800" b="1" dirty="0">
              <a:solidFill>
                <a:schemeClr val="tx1"/>
              </a:solidFill>
            </a:endParaRPr>
          </a:p>
          <a:p>
            <a:endParaRPr lang="en-US" sz="4800" b="1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400" b="1" dirty="0">
                <a:solidFill>
                  <a:schemeClr val="tx1"/>
                </a:solidFill>
              </a:rPr>
              <a:t>Monthly Meeting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October 7, 2024</a:t>
            </a:r>
          </a:p>
        </p:txBody>
      </p:sp>
      <p:sp>
        <p:nvSpPr>
          <p:cNvPr id="6" name="Text Box 1"/>
          <p:cNvSpPr txBox="1">
            <a:spLocks noChangeArrowheads="1"/>
          </p:cNvSpPr>
          <p:nvPr/>
        </p:nvSpPr>
        <p:spPr bwMode="auto">
          <a:xfrm>
            <a:off x="5943600" y="3200400"/>
            <a:ext cx="3133824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  <a:softEdge rad="63500"/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000" dirty="0">
              <a:latin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953001" y="3314701"/>
            <a:ext cx="2219325" cy="172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4117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0" y="449440"/>
            <a:ext cx="12191999" cy="533400"/>
          </a:xfrm>
        </p:spPr>
        <p:txBody>
          <a:bodyPr>
            <a:noAutofit/>
          </a:bodyPr>
          <a:lstStyle/>
          <a:p>
            <a:r>
              <a:rPr lang="en-US" sz="4800" b="1" dirty="0"/>
              <a:t>‘24-’25 Legislative Engagement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A67B33-4724-E3A6-52A8-ED457C04B83D}"/>
              </a:ext>
            </a:extLst>
          </p:cNvPr>
          <p:cNvSpPr txBox="1"/>
          <p:nvPr/>
        </p:nvSpPr>
        <p:spPr>
          <a:xfrm>
            <a:off x="988828" y="1339703"/>
            <a:ext cx="104411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2024</a:t>
            </a:r>
          </a:p>
          <a:p>
            <a:r>
              <a:rPr lang="en-US" sz="2400" dirty="0"/>
              <a:t>October: Review topic areas and align on key themes</a:t>
            </a:r>
          </a:p>
          <a:p>
            <a:r>
              <a:rPr lang="en-US" sz="2400" dirty="0"/>
              <a:t>November: Human Services Department 2025 budget review</a:t>
            </a:r>
          </a:p>
          <a:p>
            <a:r>
              <a:rPr lang="en-US" sz="2400" dirty="0"/>
              <a:t>December: Meet with State Lawmakers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Their perspective on recent elections and what it means for issues that matter to LAFPB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Hear priorities and committees they hope to serve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Preview: Our policy agenda</a:t>
            </a:r>
          </a:p>
          <a:p>
            <a:endParaRPr lang="en-US" dirty="0"/>
          </a:p>
          <a:p>
            <a:pPr algn="ctr"/>
            <a:r>
              <a:rPr lang="en-US" sz="3200" dirty="0"/>
              <a:t>2025</a:t>
            </a:r>
          </a:p>
          <a:p>
            <a:r>
              <a:rPr lang="en-US" sz="2400" dirty="0"/>
              <a:t>LAFPB will: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Finalize policy agenda and communicate it to lawmakers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Attend advocacy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Submit letters and comments on policy items when appropriate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0375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6D7-D25D-70D7-5412-ED6673F7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Key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CF215-F8F9-3BFB-6613-44666A242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10692809" cy="4525963"/>
          </a:xfrm>
        </p:spPr>
        <p:txBody>
          <a:bodyPr>
            <a:normAutofit/>
          </a:bodyPr>
          <a:lstStyle/>
          <a:p>
            <a:r>
              <a:rPr lang="en-US" dirty="0"/>
              <a:t>Pathways Home: 5-year Plan to End Homelessness</a:t>
            </a:r>
          </a:p>
          <a:p>
            <a:r>
              <a:rPr lang="en-US" dirty="0"/>
              <a:t>Youth Justice:</a:t>
            </a:r>
          </a:p>
          <a:p>
            <a:pPr lvl="1"/>
            <a:r>
              <a:rPr lang="en-US" dirty="0"/>
              <a:t>Certification of Youth Psychiatric Residential Treatment Facilities (PRTFs) to keep WI youth in state</a:t>
            </a:r>
          </a:p>
          <a:p>
            <a:pPr lvl="1"/>
            <a:r>
              <a:rPr lang="en-US" dirty="0"/>
              <a:t>Return 17-year-olds to the Youth Justice System</a:t>
            </a:r>
          </a:p>
          <a:p>
            <a:r>
              <a:rPr lang="en-US" dirty="0"/>
              <a:t>Compass NOW: Great Rivers United Way</a:t>
            </a:r>
          </a:p>
          <a:p>
            <a:pPr lvl="1"/>
            <a:r>
              <a:rPr lang="en-US" dirty="0"/>
              <a:t>Fair/poor mental health rating trend; lack of providers; poor youth mental health outcomes</a:t>
            </a:r>
          </a:p>
          <a:p>
            <a:pPr lvl="1"/>
            <a:r>
              <a:rPr lang="en-US" dirty="0"/>
              <a:t>Housing was second reason for calls to 211 in 2022</a:t>
            </a:r>
          </a:p>
          <a:p>
            <a:pPr lvl="1"/>
            <a:r>
              <a:rPr lang="en-US" dirty="0"/>
              <a:t>23% of working HH struggling to makes ends meet</a:t>
            </a:r>
          </a:p>
        </p:txBody>
      </p:sp>
    </p:spTree>
    <p:extLst>
      <p:ext uri="{BB962C8B-B14F-4D97-AF65-F5344CB8AC3E}">
        <p14:creationId xmlns:p14="http://schemas.microsoft.com/office/powerpoint/2010/main" val="182565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6D7-D25D-70D7-5412-ED6673F75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Key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CF215-F8F9-3BFB-6613-44666A242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600201"/>
            <a:ext cx="10692809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Office of Children’s Mental Health</a:t>
            </a:r>
          </a:p>
          <a:p>
            <a:pPr lvl="1"/>
            <a:r>
              <a:rPr lang="en-US" dirty="0"/>
              <a:t>Anxiety, depression, self-harm, suicidality, and vaping rising in youth</a:t>
            </a:r>
          </a:p>
          <a:p>
            <a:pPr lvl="1"/>
            <a:r>
              <a:rPr lang="en-US" dirty="0"/>
              <a:t>Half of WI youth with a diagnosed mental health condition receive no treatment</a:t>
            </a:r>
          </a:p>
          <a:p>
            <a:pPr lvl="1"/>
            <a:r>
              <a:rPr lang="en-US" dirty="0"/>
              <a:t>Funding for mental health in schools is at risk – Sustainable funding is needed</a:t>
            </a:r>
          </a:p>
          <a:p>
            <a:r>
              <a:rPr lang="en-US" dirty="0"/>
              <a:t>School based mental health: </a:t>
            </a:r>
          </a:p>
          <a:p>
            <a:pPr lvl="1"/>
            <a:r>
              <a:rPr lang="en-US" dirty="0"/>
              <a:t>WI Department of Public Instruction: per pupil allocation for mental health services in school</a:t>
            </a:r>
          </a:p>
          <a:p>
            <a:r>
              <a:rPr lang="en-US" dirty="0"/>
              <a:t>Other?</a:t>
            </a:r>
          </a:p>
          <a:p>
            <a:pPr lvl="1"/>
            <a:r>
              <a:rPr lang="en-US" dirty="0"/>
              <a:t>Rise in sexual violence/trafficking and domestic violence as Federal funding is significantly reduced</a:t>
            </a:r>
          </a:p>
        </p:txBody>
      </p:sp>
    </p:spTree>
    <p:extLst>
      <p:ext uri="{BB962C8B-B14F-4D97-AF65-F5344CB8AC3E}">
        <p14:creationId xmlns:p14="http://schemas.microsoft.com/office/powerpoint/2010/main" val="1629679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916D7-D25D-70D7-5412-ED6673F75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1" y="829341"/>
            <a:ext cx="10972800" cy="1143000"/>
          </a:xfrm>
        </p:spPr>
        <p:txBody>
          <a:bodyPr>
            <a:noAutofit/>
          </a:bodyPr>
          <a:lstStyle/>
          <a:p>
            <a:r>
              <a:rPr lang="en-US" sz="3600" dirty="0"/>
              <a:t>Roundtable Topic: </a:t>
            </a:r>
            <a:br>
              <a:rPr lang="en-US" sz="3600" dirty="0"/>
            </a:br>
            <a:r>
              <a:rPr lang="en-US" sz="3600" dirty="0"/>
              <a:t>Unaccompanied and/or Homeless Youth, 17+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CF215-F8F9-3BFB-6613-44666A242F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972341"/>
            <a:ext cx="10692809" cy="4525963"/>
          </a:xfrm>
        </p:spPr>
        <p:txBody>
          <a:bodyPr>
            <a:normAutofit/>
          </a:bodyPr>
          <a:lstStyle/>
          <a:p>
            <a:r>
              <a:rPr lang="en-US" dirty="0"/>
              <a:t>Issues: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Not eligible for independent living skills through the State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Can’t sign a lease or receive rental assistance 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Can’t register a vehicle without a parent/guardian’s notarized signature </a:t>
            </a:r>
          </a:p>
          <a:p>
            <a:pPr lvl="1" indent="-342900"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dirty="0"/>
              <a:t>Not eligible for Foodshare if they are living with an adult, even if receiving no support from that adult</a:t>
            </a:r>
          </a:p>
          <a:p>
            <a:r>
              <a:rPr lang="en-US" dirty="0"/>
              <a:t>Policies:</a:t>
            </a:r>
          </a:p>
          <a:p>
            <a:pPr lvl="1"/>
            <a:r>
              <a:rPr lang="en-US" dirty="0"/>
              <a:t>Safe Harbor Anti-Trafficking Legislation </a:t>
            </a:r>
          </a:p>
          <a:p>
            <a:pPr lvl="1"/>
            <a:r>
              <a:rPr lang="en-US" dirty="0"/>
              <a:t>Increase parental consent windows</a:t>
            </a:r>
          </a:p>
          <a:p>
            <a:pPr lvl="1"/>
            <a:r>
              <a:rPr lang="en-US" dirty="0"/>
              <a:t>Expand healthcare and mental healthcare for unaccompanied minors</a:t>
            </a:r>
          </a:p>
        </p:txBody>
      </p:sp>
    </p:spTree>
    <p:extLst>
      <p:ext uri="{BB962C8B-B14F-4D97-AF65-F5344CB8AC3E}">
        <p14:creationId xmlns:p14="http://schemas.microsoft.com/office/powerpoint/2010/main" val="262268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371599" y="2894927"/>
            <a:ext cx="9112103" cy="624449"/>
          </a:xfrm>
        </p:spPr>
        <p:txBody>
          <a:bodyPr>
            <a:noAutofit/>
          </a:bodyPr>
          <a:lstStyle/>
          <a:p>
            <a:r>
              <a:rPr lang="en-US" sz="4800" b="1" dirty="0"/>
              <a:t>Discussion: </a:t>
            </a:r>
            <a:br>
              <a:rPr lang="en-US" sz="4800" b="1" dirty="0"/>
            </a:br>
            <a:r>
              <a:rPr lang="en-US" sz="4800" b="1" dirty="0"/>
              <a:t>What issues or areas should we prioritize in our policy agenda?</a:t>
            </a:r>
          </a:p>
        </p:txBody>
      </p:sp>
    </p:spTree>
    <p:extLst>
      <p:ext uri="{BB962C8B-B14F-4D97-AF65-F5344CB8AC3E}">
        <p14:creationId xmlns:p14="http://schemas.microsoft.com/office/powerpoint/2010/main" val="7580706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1373</TotalTime>
  <Words>434</Words>
  <Application>Microsoft Office PowerPoint</Application>
  <PresentationFormat>Widescreen</PresentationFormat>
  <Paragraphs>60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Symbol</vt:lpstr>
      <vt:lpstr>1_Office Theme</vt:lpstr>
      <vt:lpstr>PowerPoint Presentation</vt:lpstr>
      <vt:lpstr>‘24-’25 Legislative Engagement</vt:lpstr>
      <vt:lpstr>Summary of Key Topics</vt:lpstr>
      <vt:lpstr>Summary of Key Topics</vt:lpstr>
      <vt:lpstr>Roundtable Topic:  Unaccompanied and/or Homeless Youth, 17+ </vt:lpstr>
      <vt:lpstr>Discussion:  What issues or areas should we prioritize in our policy agenda?</vt:lpstr>
    </vt:vector>
  </TitlesOfParts>
  <Company>County of La Crosse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Witt</dc:creator>
  <cp:lastModifiedBy>Hetti Brown</cp:lastModifiedBy>
  <cp:revision>71</cp:revision>
  <cp:lastPrinted>2017-06-01T20:52:40Z</cp:lastPrinted>
  <dcterms:created xsi:type="dcterms:W3CDTF">2017-03-01T21:28:24Z</dcterms:created>
  <dcterms:modified xsi:type="dcterms:W3CDTF">2024-10-02T20:41:30Z</dcterms:modified>
</cp:coreProperties>
</file>